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2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3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4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5.xml" ContentType="application/vnd.openxmlformats-officedocument.presentationml.notesSlide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notesSlides/notesSlide6.xml" ContentType="application/vnd.openxmlformats-officedocument.presentationml.notesSlide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notesSlides/notesSlide7.xml" ContentType="application/vnd.openxmlformats-officedocument.presentationml.notesSlide+xml"/>
  <Override PartName="/ppt/ink/ink50.xml" ContentType="application/inkml+xml"/>
  <Override PartName="/ppt/ink/ink51.xml" ContentType="application/inkml+xml"/>
  <Override PartName="/ppt/ink/ink52.xml" ContentType="application/inkml+xml"/>
  <Override PartName="/ppt/notesSlides/notesSlide8.xml" ContentType="application/vnd.openxmlformats-officedocument.presentationml.notesSlide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notesSlides/notesSlide9.xml" ContentType="application/vnd.openxmlformats-officedocument.presentationml.notesSlide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10.xml" ContentType="application/vnd.openxmlformats-officedocument.presentationml.notesSlide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notesSlides/notesSlide11.xml" ContentType="application/vnd.openxmlformats-officedocument.presentationml.notesSlide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notesSlides/notesSlide12.xml" ContentType="application/vnd.openxmlformats-officedocument.presentationml.notesSlide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notesSlides/notesSlide13.xml" ContentType="application/vnd.openxmlformats-officedocument.presentationml.notesSlide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notesSlides/notesSlide14.xml" ContentType="application/vnd.openxmlformats-officedocument.presentationml.notesSlide+xml"/>
  <Override PartName="/ppt/ink/ink117.xml" ContentType="application/inkml+xml"/>
  <Override PartName="/ppt/ink/ink118.xml" ContentType="application/inkml+xml"/>
  <Override PartName="/ppt/notesSlides/notesSlide15.xml" ContentType="application/vnd.openxmlformats-officedocument.presentationml.notesSlide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notesSlides/notesSlide16.xml" ContentType="application/vnd.openxmlformats-officedocument.presentationml.notesSlide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notesSlides/notesSlide19.xml" ContentType="application/vnd.openxmlformats-officedocument.presentationml.notesSlide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notesSlides/notesSlide20.xml" ContentType="application/vnd.openxmlformats-officedocument.presentationml.notesSlide+xml"/>
  <Override PartName="/ppt/ink/ink158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notesSlides/notesSlide23.xml" ContentType="application/vnd.openxmlformats-officedocument.presentationml.notesSlide+xml"/>
  <Override PartName="/ppt/ink/ink166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67.xml" ContentType="application/inkml+xml"/>
  <Override PartName="/ppt/ink/ink168.xml" ContentType="application/inkml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69.xml" ContentType="application/inkml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70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7"/>
  </p:notesMasterIdLst>
  <p:handoutMasterIdLst>
    <p:handoutMasterId r:id="rId38"/>
  </p:handoutMasterIdLst>
  <p:sldIdLst>
    <p:sldId id="697" r:id="rId2"/>
    <p:sldId id="855" r:id="rId3"/>
    <p:sldId id="656" r:id="rId4"/>
    <p:sldId id="512" r:id="rId5"/>
    <p:sldId id="817" r:id="rId6"/>
    <p:sldId id="858" r:id="rId7"/>
    <p:sldId id="821" r:id="rId8"/>
    <p:sldId id="448" r:id="rId9"/>
    <p:sldId id="802" r:id="rId10"/>
    <p:sldId id="861" r:id="rId11"/>
    <p:sldId id="827" r:id="rId12"/>
    <p:sldId id="302" r:id="rId13"/>
    <p:sldId id="853" r:id="rId14"/>
    <p:sldId id="849" r:id="rId15"/>
    <p:sldId id="840" r:id="rId16"/>
    <p:sldId id="257" r:id="rId17"/>
    <p:sldId id="814" r:id="rId18"/>
    <p:sldId id="449" r:id="rId19"/>
    <p:sldId id="841" r:id="rId20"/>
    <p:sldId id="863" r:id="rId21"/>
    <p:sldId id="770" r:id="rId22"/>
    <p:sldId id="864" r:id="rId23"/>
    <p:sldId id="845" r:id="rId24"/>
    <p:sldId id="796" r:id="rId25"/>
    <p:sldId id="798" r:id="rId26"/>
    <p:sldId id="772" r:id="rId27"/>
    <p:sldId id="795" r:id="rId28"/>
    <p:sldId id="791" r:id="rId29"/>
    <p:sldId id="799" r:id="rId30"/>
    <p:sldId id="839" r:id="rId31"/>
    <p:sldId id="860" r:id="rId32"/>
    <p:sldId id="787" r:id="rId33"/>
    <p:sldId id="789" r:id="rId34"/>
    <p:sldId id="303" r:id="rId35"/>
    <p:sldId id="649" r:id="rId36"/>
  </p:sldIdLst>
  <p:sldSz cx="12192000" cy="6858000"/>
  <p:notesSz cx="6877050" cy="10002838"/>
  <p:defaultTextStyle>
    <a:defPPr>
      <a:defRPr lang="es-E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 regulación emocional neurodesarrollo" id="{034AEB34-C508-0D41-AF7C-80E9F649B728}">
          <p14:sldIdLst>
            <p14:sldId id="697"/>
            <p14:sldId id="855"/>
            <p14:sldId id="656"/>
            <p14:sldId id="512"/>
            <p14:sldId id="817"/>
            <p14:sldId id="858"/>
            <p14:sldId id="821"/>
            <p14:sldId id="448"/>
            <p14:sldId id="802"/>
            <p14:sldId id="861"/>
            <p14:sldId id="827"/>
            <p14:sldId id="302"/>
            <p14:sldId id="853"/>
            <p14:sldId id="849"/>
            <p14:sldId id="840"/>
            <p14:sldId id="257"/>
            <p14:sldId id="814"/>
            <p14:sldId id="449"/>
            <p14:sldId id="841"/>
            <p14:sldId id="863"/>
            <p14:sldId id="770"/>
          </p14:sldIdLst>
        </p14:section>
        <p14:section name="Dificultades" id="{63B246C8-EB26-CC43-9F31-26FEB40866F7}">
          <p14:sldIdLst>
            <p14:sldId id="864"/>
            <p14:sldId id="845"/>
            <p14:sldId id="796"/>
            <p14:sldId id="798"/>
            <p14:sldId id="772"/>
            <p14:sldId id="795"/>
            <p14:sldId id="791"/>
            <p14:sldId id="799"/>
            <p14:sldId id="839"/>
            <p14:sldId id="860"/>
            <p14:sldId id="787"/>
            <p14:sldId id="789"/>
            <p14:sldId id="303"/>
            <p14:sldId id="6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 Benito Moraga" initials="RBM" lastIdx="18" clrIdx="0"/>
  <p:cmAuthor id="2" name="Rafael Benito Moraga" initials="RBM [1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4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22" autoAdjust="0"/>
    <p:restoredTop sz="80908" autoAdjust="0"/>
  </p:normalViewPr>
  <p:slideViewPr>
    <p:cSldViewPr snapToGrid="0">
      <p:cViewPr varScale="1">
        <p:scale>
          <a:sx n="88" d="100"/>
          <a:sy n="88" d="100"/>
        </p:scale>
        <p:origin x="93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45" d="100"/>
        <a:sy n="45" d="100"/>
      </p:scale>
      <p:origin x="0" y="0"/>
    </p:cViewPr>
  </p:sorterViewPr>
  <p:notesViewPr>
    <p:cSldViewPr snapToGrid="0">
      <p:cViewPr varScale="1">
        <p:scale>
          <a:sx n="43" d="100"/>
          <a:sy n="43" d="100"/>
        </p:scale>
        <p:origin x="262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Benito Moraga" userId="fe96caf3330d9503" providerId="LiveId" clId="{7D50FADE-FD30-AD4E-89D5-2C7E66D03241}"/>
    <pc:docChg chg="undo custSel modSld">
      <pc:chgData name="Rafael Benito Moraga" userId="fe96caf3330d9503" providerId="LiveId" clId="{7D50FADE-FD30-AD4E-89D5-2C7E66D03241}" dt="2022-04-30T15:46:24.836" v="1393" actId="7634"/>
      <pc:docMkLst>
        <pc:docMk/>
      </pc:docMkLst>
      <pc:sldChg chg="addSp delSp modSp">
        <pc:chgData name="Rafael Benito Moraga" userId="fe96caf3330d9503" providerId="LiveId" clId="{7D50FADE-FD30-AD4E-89D5-2C7E66D03241}" dt="2022-04-30T15:21:47.226" v="1041"/>
        <pc:sldMkLst>
          <pc:docMk/>
          <pc:sldMk cId="98898232" sldId="257"/>
        </pc:sldMkLst>
        <pc:inkChg chg="add">
          <ac:chgData name="Rafael Benito Moraga" userId="fe96caf3330d9503" providerId="LiveId" clId="{7D50FADE-FD30-AD4E-89D5-2C7E66D03241}" dt="2022-04-30T15:20:13.956" v="962"/>
          <ac:inkMkLst>
            <pc:docMk/>
            <pc:sldMk cId="98898232" sldId="257"/>
            <ac:inkMk id="2" creationId="{7D2063B0-4475-626E-52B8-648DD83C3400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3" creationId="{3E7457FC-44CC-019E-B221-E15DD0211066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12" creationId="{D708ABF6-1640-3A65-0AB1-5A6E93883290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13" creationId="{33483AA6-3EC2-9097-3F43-0A41BA2555A8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14" creationId="{C12807E2-4B5A-EB88-06D0-27EE77B94E91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15" creationId="{7EA23976-2A11-1DEF-8F1B-FFAE852EB96B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16" creationId="{76B7CBAF-4DD7-60A7-DDF0-14F5236E7A00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17" creationId="{B810A135-189A-64E7-34AA-24204C5F1506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18" creationId="{C882E7F8-7CE1-CD21-B22C-4A9DFCD04220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19" creationId="{D3B5DFC6-991A-6057-44C5-0E7029641E86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20" creationId="{6AAF91FF-D9A8-6DE3-6A42-75D04246F5FC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21" creationId="{DEF67203-3BB0-82B7-07AB-A565BC727CDC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22" creationId="{FBC32838-68F0-3F30-74D0-A534613EAFDB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23" creationId="{2F52C406-32AC-777B-EFBD-10116820B50E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24" creationId="{9102FD17-2AF2-85B9-249C-828A8D016F55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25" creationId="{091E9D66-7B34-8F70-C8DF-0056B650B4FB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26" creationId="{ADC19213-7282-C0E6-3B22-DB89FDB38873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27" creationId="{32E989D8-811B-E909-A09F-A630C9CB714D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28" creationId="{E6A76753-1FF9-DE0B-DA7F-33F47C24294A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29" creationId="{EE58B8C6-CA37-04E6-C33B-DBBF126ADBB3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30" creationId="{60392FB4-27EE-2EF7-A53B-2E3FFB5572B1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31" creationId="{86A8FEAF-471D-60FE-8269-7FC536E5DB8B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32" creationId="{4D8E0326-D495-0A30-7692-9377773913FD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33" creationId="{D053CD20-0021-C50D-94E4-5D74A69DB25C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34" creationId="{530650CB-B36D-201E-31EB-527260F258C3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35" creationId="{44C61633-BABD-67E8-14AC-3037CC961FFF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36" creationId="{55988697-8EC7-ED7D-FA61-63A9E2A67F7C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37" creationId="{78A901A9-0125-E67F-923B-1ED98759D2A3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38" creationId="{C8ACBC28-7E38-6B3A-452E-256FFFE5C71F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39" creationId="{E842C40C-8AF7-5D6D-161F-073728FE138C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40" creationId="{4826AB63-E8CD-F11F-433E-B83B38BE07F4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41" creationId="{F48F8D4D-9A03-87D3-9ECB-EC68984515DB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42" creationId="{5EAC030B-C245-2DF8-8485-F1D418484932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43" creationId="{57516EBF-5978-1275-0541-898C6B150BFA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44" creationId="{67538EA8-C179-21BC-604E-2589CE41E399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45" creationId="{C7856A3A-EF29-4627-528E-FD9733E1A62D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46" creationId="{248EBA63-E870-0045-8E0C-19824CCD3B6F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47" creationId="{A6D25731-258B-D42F-AED0-5D9F3104915C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48" creationId="{61D4DE3F-EDA2-DDDD-BDA9-6A5A96716B35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49" creationId="{B5D8327E-5820-0575-F86A-DB5E1FC4286A}"/>
          </ac:inkMkLst>
        </pc:inkChg>
        <pc:inkChg chg="add del">
          <ac:chgData name="Rafael Benito Moraga" userId="fe96caf3330d9503" providerId="LiveId" clId="{7D50FADE-FD30-AD4E-89D5-2C7E66D03241}" dt="2022-04-30T15:20:44.905" v="1003"/>
          <ac:inkMkLst>
            <pc:docMk/>
            <pc:sldMk cId="98898232" sldId="257"/>
            <ac:inkMk id="50" creationId="{020C303D-6D2B-B278-D1E9-7CD8A2DB7281}"/>
          </ac:inkMkLst>
        </pc:inkChg>
        <pc:inkChg chg="add mod reco modStrokes">
          <ac:chgData name="Rafael Benito Moraga" userId="fe96caf3330d9503" providerId="LiveId" clId="{7D50FADE-FD30-AD4E-89D5-2C7E66D03241}" dt="2022-04-30T15:21:00.469" v="1004"/>
          <ac:inkMkLst>
            <pc:docMk/>
            <pc:sldMk cId="98898232" sldId="257"/>
            <ac:inkMk id="51" creationId="{5B3D1CEB-5944-1A46-F40B-1F3E1BBF3972}"/>
          </ac:inkMkLst>
        </pc:inkChg>
        <pc:inkChg chg="add del">
          <ac:chgData name="Rafael Benito Moraga" userId="fe96caf3330d9503" providerId="LiveId" clId="{7D50FADE-FD30-AD4E-89D5-2C7E66D03241}" dt="2022-04-30T15:21:04.583" v="1007"/>
          <ac:inkMkLst>
            <pc:docMk/>
            <pc:sldMk cId="98898232" sldId="257"/>
            <ac:inkMk id="52" creationId="{DE493940-481D-0CF2-245F-22973FCCE290}"/>
          </ac:inkMkLst>
        </pc:inkChg>
        <pc:inkChg chg="add del">
          <ac:chgData name="Rafael Benito Moraga" userId="fe96caf3330d9503" providerId="LiveId" clId="{7D50FADE-FD30-AD4E-89D5-2C7E66D03241}" dt="2022-04-30T15:21:04.583" v="1007"/>
          <ac:inkMkLst>
            <pc:docMk/>
            <pc:sldMk cId="98898232" sldId="257"/>
            <ac:inkMk id="53" creationId="{65AAC154-F09E-0413-05E2-8324CF57E3A1}"/>
          </ac:inkMkLst>
        </pc:inkChg>
        <pc:inkChg chg="add reco">
          <ac:chgData name="Rafael Benito Moraga" userId="fe96caf3330d9503" providerId="LiveId" clId="{7D50FADE-FD30-AD4E-89D5-2C7E66D03241}" dt="2022-04-30T15:21:04.583" v="1007"/>
          <ac:inkMkLst>
            <pc:docMk/>
            <pc:sldMk cId="98898232" sldId="257"/>
            <ac:inkMk id="54" creationId="{63EDC325-F122-5603-B511-8F90AF8C8FAC}"/>
          </ac:inkMkLst>
        </pc:inkChg>
        <pc:inkChg chg="add del">
          <ac:chgData name="Rafael Benito Moraga" userId="fe96caf3330d9503" providerId="LiveId" clId="{7D50FADE-FD30-AD4E-89D5-2C7E66D03241}" dt="2022-04-30T15:21:27.881" v="1012"/>
          <ac:inkMkLst>
            <pc:docMk/>
            <pc:sldMk cId="98898232" sldId="257"/>
            <ac:inkMk id="55" creationId="{B6F5050E-B549-DCC3-8FF5-ACCAF808F25F}"/>
          </ac:inkMkLst>
        </pc:inkChg>
        <pc:inkChg chg="add del">
          <ac:chgData name="Rafael Benito Moraga" userId="fe96caf3330d9503" providerId="LiveId" clId="{7D50FADE-FD30-AD4E-89D5-2C7E66D03241}" dt="2022-04-30T15:21:27.881" v="1012"/>
          <ac:inkMkLst>
            <pc:docMk/>
            <pc:sldMk cId="98898232" sldId="257"/>
            <ac:inkMk id="56" creationId="{D2CA9679-705B-B96A-E6BF-8A65817A313A}"/>
          </ac:inkMkLst>
        </pc:inkChg>
        <pc:inkChg chg="add del">
          <ac:chgData name="Rafael Benito Moraga" userId="fe96caf3330d9503" providerId="LiveId" clId="{7D50FADE-FD30-AD4E-89D5-2C7E66D03241}" dt="2022-04-30T15:21:27.881" v="1012"/>
          <ac:inkMkLst>
            <pc:docMk/>
            <pc:sldMk cId="98898232" sldId="257"/>
            <ac:inkMk id="57" creationId="{96C5ABC2-6F62-9B42-CD74-7780485F3204}"/>
          </ac:inkMkLst>
        </pc:inkChg>
        <pc:inkChg chg="add del">
          <ac:chgData name="Rafael Benito Moraga" userId="fe96caf3330d9503" providerId="LiveId" clId="{7D50FADE-FD30-AD4E-89D5-2C7E66D03241}" dt="2022-04-30T15:21:27.881" v="1012"/>
          <ac:inkMkLst>
            <pc:docMk/>
            <pc:sldMk cId="98898232" sldId="257"/>
            <ac:inkMk id="58" creationId="{A423CCF9-B5B6-409F-D91D-18E520562D8E}"/>
          </ac:inkMkLst>
        </pc:inkChg>
        <pc:inkChg chg="add reco">
          <ac:chgData name="Rafael Benito Moraga" userId="fe96caf3330d9503" providerId="LiveId" clId="{7D50FADE-FD30-AD4E-89D5-2C7E66D03241}" dt="2022-04-30T15:21:27.881" v="1012"/>
          <ac:inkMkLst>
            <pc:docMk/>
            <pc:sldMk cId="98898232" sldId="257"/>
            <ac:inkMk id="59" creationId="{EE22B047-4F00-F7FB-699F-CF9A1E2DFD25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60" creationId="{540B4938-86A8-D3B7-602F-FC8C2D3049EE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61" creationId="{791B043A-29B9-8C48-C803-958812D93A19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62" creationId="{0EE5260E-6760-70E3-82F0-C462C6B74121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63" creationId="{B3ECFF49-2B18-F452-C0A4-EDF83638C8A3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64" creationId="{88D88612-CC6F-AC70-D39B-3C01236DFD7A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65" creationId="{6A1208EE-94F1-EE06-664A-A0D9FE7137BA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66" creationId="{B620B6BE-10F1-AAA2-06DA-DBD2C14B1F19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67" creationId="{183383BF-5526-C3D7-A12E-5EB1F5A6DE18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68" creationId="{55750A91-B209-F6E1-00DE-43E2DD3E8335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69" creationId="{52893197-3032-B454-4220-EC516A133589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70" creationId="{12109372-2F9D-4A68-AEDE-6AF13CC575DC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71" creationId="{851FC42A-3A5B-8927-513B-079B2B616BBB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72" creationId="{24F343BC-A992-C729-6359-86A3F146AC02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73" creationId="{5EBE3436-A5E0-5B6E-DE2E-A4C7D3F8EDA7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74" creationId="{7E984CB2-F619-C809-919E-858885E4FA73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75" creationId="{AC383D74-DDFB-3B06-B256-2325FA65D192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76" creationId="{E68DE38D-F854-D6A6-7876-ED8AA356D343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77" creationId="{752B213A-6EE7-EE61-DA64-960B0C9B6981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78" creationId="{F3F3A428-0875-442E-B2D3-D1F5397F4C4D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79" creationId="{4116A307-F9E3-AE29-35B7-697FA53A8ABA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80" creationId="{CF8FB470-AABB-4E81-7C8A-A5E87373D8DA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81" creationId="{B3B2A9DB-8688-2A3E-4169-2328DEC69F2E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82" creationId="{C9EFE6A6-D7FB-FAAC-6F2C-1064F5EABA86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83" creationId="{8BC3D2CA-7FFE-45B0-ABAB-7FC0D330C85E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84" creationId="{4BE258E4-5D13-5830-830C-67ED0AC8BF97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85" creationId="{B442F58B-0DE0-83A1-D858-E895483AEC09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86" creationId="{B411AED2-4419-F0BB-01E9-D80FC15CFB99}"/>
          </ac:inkMkLst>
        </pc:inkChg>
        <pc:inkChg chg="add del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87" creationId="{A43195AE-D497-F5CB-51F9-A3E42BE00183}"/>
          </ac:inkMkLst>
        </pc:inkChg>
        <pc:inkChg chg="add reco">
          <ac:chgData name="Rafael Benito Moraga" userId="fe96caf3330d9503" providerId="LiveId" clId="{7D50FADE-FD30-AD4E-89D5-2C7E66D03241}" dt="2022-04-30T15:21:47.226" v="1041"/>
          <ac:inkMkLst>
            <pc:docMk/>
            <pc:sldMk cId="98898232" sldId="257"/>
            <ac:inkMk id="88" creationId="{42D5E150-A902-0CC8-F1FB-0444D857F1FD}"/>
          </ac:inkMkLst>
        </pc:inkChg>
      </pc:sldChg>
      <pc:sldChg chg="addSp delSp">
        <pc:chgData name="Rafael Benito Moraga" userId="fe96caf3330d9503" providerId="LiveId" clId="{7D50FADE-FD30-AD4E-89D5-2C7E66D03241}" dt="2022-04-30T15:16:08.611" v="885"/>
        <pc:sldMkLst>
          <pc:docMk/>
          <pc:sldMk cId="712746020" sldId="302"/>
        </pc:sldMkLst>
        <pc:inkChg chg="add del">
          <ac:chgData name="Rafael Benito Moraga" userId="fe96caf3330d9503" providerId="LiveId" clId="{7D50FADE-FD30-AD4E-89D5-2C7E66D03241}" dt="2022-04-30T15:14:37.164" v="798"/>
          <ac:inkMkLst>
            <pc:docMk/>
            <pc:sldMk cId="712746020" sldId="302"/>
            <ac:inkMk id="5" creationId="{044BDEBA-DAAA-5729-48C7-EB94B73959C5}"/>
          </ac:inkMkLst>
        </pc:inkChg>
        <pc:inkChg chg="add">
          <ac:chgData name="Rafael Benito Moraga" userId="fe96caf3330d9503" providerId="LiveId" clId="{7D50FADE-FD30-AD4E-89D5-2C7E66D03241}" dt="2022-04-30T15:14:42.428" v="799"/>
          <ac:inkMkLst>
            <pc:docMk/>
            <pc:sldMk cId="712746020" sldId="302"/>
            <ac:inkMk id="6" creationId="{063E3948-E2F6-213D-C8D7-5EF0775A01DD}"/>
          </ac:inkMkLst>
        </pc:inkChg>
        <pc:inkChg chg="add del">
          <ac:chgData name="Rafael Benito Moraga" userId="fe96caf3330d9503" providerId="LiveId" clId="{7D50FADE-FD30-AD4E-89D5-2C7E66D03241}" dt="2022-04-30T15:14:48.540" v="804"/>
          <ac:inkMkLst>
            <pc:docMk/>
            <pc:sldMk cId="712746020" sldId="302"/>
            <ac:inkMk id="7" creationId="{0B4A3230-58B0-74F1-B9AA-17B9424E6ACB}"/>
          </ac:inkMkLst>
        </pc:inkChg>
        <pc:inkChg chg="add del">
          <ac:chgData name="Rafael Benito Moraga" userId="fe96caf3330d9503" providerId="LiveId" clId="{7D50FADE-FD30-AD4E-89D5-2C7E66D03241}" dt="2022-04-30T15:14:48.540" v="804"/>
          <ac:inkMkLst>
            <pc:docMk/>
            <pc:sldMk cId="712746020" sldId="302"/>
            <ac:inkMk id="9" creationId="{81451254-2AB8-1A48-B53C-2B1E4F1A04F5}"/>
          </ac:inkMkLst>
        </pc:inkChg>
        <pc:inkChg chg="add del">
          <ac:chgData name="Rafael Benito Moraga" userId="fe96caf3330d9503" providerId="LiveId" clId="{7D50FADE-FD30-AD4E-89D5-2C7E66D03241}" dt="2022-04-30T15:14:48.540" v="804"/>
          <ac:inkMkLst>
            <pc:docMk/>
            <pc:sldMk cId="712746020" sldId="302"/>
            <ac:inkMk id="10" creationId="{547B1918-D812-6C70-4CB5-C7A5D4EA6811}"/>
          </ac:inkMkLst>
        </pc:inkChg>
        <pc:inkChg chg="add del">
          <ac:chgData name="Rafael Benito Moraga" userId="fe96caf3330d9503" providerId="LiveId" clId="{7D50FADE-FD30-AD4E-89D5-2C7E66D03241}" dt="2022-04-30T15:14:48.540" v="804"/>
          <ac:inkMkLst>
            <pc:docMk/>
            <pc:sldMk cId="712746020" sldId="302"/>
            <ac:inkMk id="11" creationId="{72662458-1864-CD0B-B5B6-5885A79C526B}"/>
          </ac:inkMkLst>
        </pc:inkChg>
        <pc:inkChg chg="add reco">
          <ac:chgData name="Rafael Benito Moraga" userId="fe96caf3330d9503" providerId="LiveId" clId="{7D50FADE-FD30-AD4E-89D5-2C7E66D03241}" dt="2022-04-30T15:14:48.540" v="804"/>
          <ac:inkMkLst>
            <pc:docMk/>
            <pc:sldMk cId="712746020" sldId="302"/>
            <ac:inkMk id="12" creationId="{9AB7CD16-E250-04DE-6587-5C86AA55F44E}"/>
          </ac:inkMkLst>
        </pc:inkChg>
        <pc:inkChg chg="add reco">
          <ac:chgData name="Rafael Benito Moraga" userId="fe96caf3330d9503" providerId="LiveId" clId="{7D50FADE-FD30-AD4E-89D5-2C7E66D03241}" dt="2022-04-30T15:14:48.540" v="804"/>
          <ac:inkMkLst>
            <pc:docMk/>
            <pc:sldMk cId="712746020" sldId="302"/>
            <ac:inkMk id="13" creationId="{DAD84D8C-2A89-E79B-D201-471DF54755B3}"/>
          </ac:inkMkLst>
        </pc:inkChg>
        <pc:inkChg chg="add">
          <ac:chgData name="Rafael Benito Moraga" userId="fe96caf3330d9503" providerId="LiveId" clId="{7D50FADE-FD30-AD4E-89D5-2C7E66D03241}" dt="2022-04-30T15:14:51.426" v="805"/>
          <ac:inkMkLst>
            <pc:docMk/>
            <pc:sldMk cId="712746020" sldId="302"/>
            <ac:inkMk id="14" creationId="{312FEE38-798A-BE5E-68A2-4EE357B0D863}"/>
          </ac:inkMkLst>
        </pc:inkChg>
        <pc:inkChg chg="add">
          <ac:chgData name="Rafael Benito Moraga" userId="fe96caf3330d9503" providerId="LiveId" clId="{7D50FADE-FD30-AD4E-89D5-2C7E66D03241}" dt="2022-04-30T15:14:54.216" v="806"/>
          <ac:inkMkLst>
            <pc:docMk/>
            <pc:sldMk cId="712746020" sldId="302"/>
            <ac:inkMk id="15" creationId="{AD787F1F-F960-0F05-962D-04D671115B77}"/>
          </ac:inkMkLst>
        </pc:inkChg>
        <pc:inkChg chg="add del">
          <ac:chgData name="Rafael Benito Moraga" userId="fe96caf3330d9503" providerId="LiveId" clId="{7D50FADE-FD30-AD4E-89D5-2C7E66D03241}" dt="2022-04-30T15:15:05.425" v="809"/>
          <ac:inkMkLst>
            <pc:docMk/>
            <pc:sldMk cId="712746020" sldId="302"/>
            <ac:inkMk id="16" creationId="{8EDF2934-CC2D-85C0-4FCE-4409C7B9FFFF}"/>
          </ac:inkMkLst>
        </pc:inkChg>
        <pc:inkChg chg="add del">
          <ac:chgData name="Rafael Benito Moraga" userId="fe96caf3330d9503" providerId="LiveId" clId="{7D50FADE-FD30-AD4E-89D5-2C7E66D03241}" dt="2022-04-30T15:15:05.425" v="809"/>
          <ac:inkMkLst>
            <pc:docMk/>
            <pc:sldMk cId="712746020" sldId="302"/>
            <ac:inkMk id="17" creationId="{4FBBB6CF-70A4-74B9-9448-BD2BB1D7632C}"/>
          </ac:inkMkLst>
        </pc:inkChg>
        <pc:inkChg chg="add reco">
          <ac:chgData name="Rafael Benito Moraga" userId="fe96caf3330d9503" providerId="LiveId" clId="{7D50FADE-FD30-AD4E-89D5-2C7E66D03241}" dt="2022-04-30T15:15:05.425" v="809"/>
          <ac:inkMkLst>
            <pc:docMk/>
            <pc:sldMk cId="712746020" sldId="302"/>
            <ac:inkMk id="18" creationId="{8CC5E96D-8852-5B7A-EFD8-25CDF2531B4A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19" creationId="{ACB362B0-335B-98E2-F757-DEFC3FDE99C6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20" creationId="{B6B18A85-AC03-142F-C1B0-7C57675DC1BF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21" creationId="{B09F27CB-B0F1-3EEB-5D91-008B393FFF24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22" creationId="{DF03711E-7CFD-E810-B335-116D546A40E7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23" creationId="{3E0F758B-13F5-1B50-E626-E613C24C13F4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24" creationId="{287E1AD8-8253-A197-D9CA-3C3FFDD06502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25" creationId="{3CEA9FCB-68E5-E749-8012-E81081675EC4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26" creationId="{573A5E57-06C6-7FFD-4BF9-E32E721EA13C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27" creationId="{24FE0B73-2E27-45EF-B2C3-C1BD6945C262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28" creationId="{CC99A8B2-7E56-6E38-527E-49A8768025C5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29" creationId="{7E3F19A9-A167-BE28-68D8-2D1334AD6520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30" creationId="{5A443695-7283-0A26-254F-DFE7C8A18218}"/>
          </ac:inkMkLst>
        </pc:inkChg>
        <pc:inkChg chg="add del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31" creationId="{24A28816-B53C-26EB-694D-FA9F5D89E4C1}"/>
          </ac:inkMkLst>
        </pc:inkChg>
        <pc:inkChg chg="add reco">
          <ac:chgData name="Rafael Benito Moraga" userId="fe96caf3330d9503" providerId="LiveId" clId="{7D50FADE-FD30-AD4E-89D5-2C7E66D03241}" dt="2022-04-30T15:15:12.328" v="823"/>
          <ac:inkMkLst>
            <pc:docMk/>
            <pc:sldMk cId="712746020" sldId="302"/>
            <ac:inkMk id="32" creationId="{AE6C7079-E0D8-7E97-FD7E-AC7BCCE3DCB7}"/>
          </ac:inkMkLst>
        </pc:inkChg>
        <pc:inkChg chg="add del">
          <ac:chgData name="Rafael Benito Moraga" userId="fe96caf3330d9503" providerId="LiveId" clId="{7D50FADE-FD30-AD4E-89D5-2C7E66D03241}" dt="2022-04-30T15:15:21.172" v="826"/>
          <ac:inkMkLst>
            <pc:docMk/>
            <pc:sldMk cId="712746020" sldId="302"/>
            <ac:inkMk id="33" creationId="{9C6B546B-4843-99A0-8B8B-8701B09BC85D}"/>
          </ac:inkMkLst>
        </pc:inkChg>
        <pc:inkChg chg="add del">
          <ac:chgData name="Rafael Benito Moraga" userId="fe96caf3330d9503" providerId="LiveId" clId="{7D50FADE-FD30-AD4E-89D5-2C7E66D03241}" dt="2022-04-30T15:15:21.172" v="826"/>
          <ac:inkMkLst>
            <pc:docMk/>
            <pc:sldMk cId="712746020" sldId="302"/>
            <ac:inkMk id="34" creationId="{7A81E7C8-EC43-8728-5F68-B7F14AFD6B63}"/>
          </ac:inkMkLst>
        </pc:inkChg>
        <pc:inkChg chg="add reco">
          <ac:chgData name="Rafael Benito Moraga" userId="fe96caf3330d9503" providerId="LiveId" clId="{7D50FADE-FD30-AD4E-89D5-2C7E66D03241}" dt="2022-04-30T15:15:21.172" v="826"/>
          <ac:inkMkLst>
            <pc:docMk/>
            <pc:sldMk cId="712746020" sldId="302"/>
            <ac:inkMk id="35" creationId="{DD4EB20E-0C42-62BE-063E-12A3B6DE3635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36" creationId="{091B8999-A582-210F-FCFA-027151D86CF6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37" creationId="{4DDFDF72-FF4C-71C7-E5E1-604999AE3131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38" creationId="{63146A46-2B7B-C6E5-DC32-76AECECF92F8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39" creationId="{0EA071FA-5C2E-77D9-9AD8-42CA3F0F418A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40" creationId="{2167A8DC-1DB7-0746-FCB4-276D9E199D83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41" creationId="{D46A6376-AC4D-2644-5A51-B4D91BDFBB27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42" creationId="{77563827-89DC-1928-8906-EF55FD85079D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43" creationId="{BA3C98B5-CC9F-EA1F-0D71-028506A8CE5A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44" creationId="{2FE2A17F-2F41-55F0-2B18-E25C49D9821F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45" creationId="{B34B14CD-1F17-BE72-5BC8-3A7AD47247D9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46" creationId="{B7CE26DE-C7B6-8AF7-ACBA-D634BB2A6076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47" creationId="{564A3226-438F-B8FF-52A7-16B83F2B1210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48" creationId="{3F22210E-5116-4E4B-FC51-BEE986C45D97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49" creationId="{52D14D48-4B6F-E766-8966-342729A973E7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50" creationId="{88666A17-5000-3CF4-2B2F-4EA5C27D6A8A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51" creationId="{7B9E7CFC-5444-CF7E-6514-5B319A9D9581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52" creationId="{BDE9B224-4E8B-287F-44A3-E8F5E045647C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53" creationId="{243B0BA4-DBC7-4BAF-D328-FEFD1AC361EC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54" creationId="{07F1CA36-8103-BDB4-7F8A-2C5431073A49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55" creationId="{DAEFE9CC-C3F0-FF8D-2EB3-741A4FC1D9C2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56" creationId="{47D92D63-C0AD-04B2-17B4-C2B1123ADB07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57" creationId="{53847D13-D485-C4EA-6BBB-C685D2DF5DF4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58" creationId="{A971FE53-0BB1-FD45-CDDA-0D5C2488BB21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59" creationId="{2C0730B5-9DA1-B47F-B0A7-A9A8B1880D2B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60" creationId="{6E3DA199-8B81-7951-F4D0-DB32FF8C4A57}"/>
          </ac:inkMkLst>
        </pc:inkChg>
        <pc:inkChg chg="add del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61" creationId="{C2716E49-4A29-CAA8-5DC0-09E33C0CFE18}"/>
          </ac:inkMkLst>
        </pc:inkChg>
        <pc:inkChg chg="add reco">
          <ac:chgData name="Rafael Benito Moraga" userId="fe96caf3330d9503" providerId="LiveId" clId="{7D50FADE-FD30-AD4E-89D5-2C7E66D03241}" dt="2022-04-30T15:15:32.885" v="853"/>
          <ac:inkMkLst>
            <pc:docMk/>
            <pc:sldMk cId="712746020" sldId="302"/>
            <ac:inkMk id="62" creationId="{92E933BA-003E-F488-C6D7-306B9DD42B17}"/>
          </ac:inkMkLst>
        </pc:inkChg>
        <pc:inkChg chg="add del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63" creationId="{F2E43302-AAA7-75DB-642D-58E2123919F3}"/>
          </ac:inkMkLst>
        </pc:inkChg>
        <pc:inkChg chg="add del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64" creationId="{48593A18-E7A8-6FCF-2DC0-CE80265197F5}"/>
          </ac:inkMkLst>
        </pc:inkChg>
        <pc:inkChg chg="add del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65" creationId="{5BEC35A7-E405-41E8-35A6-7DB3C3209B18}"/>
          </ac:inkMkLst>
        </pc:inkChg>
        <pc:inkChg chg="add del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66" creationId="{1679F59A-ABF0-64B3-53D0-CC71CF5BD70E}"/>
          </ac:inkMkLst>
        </pc:inkChg>
        <pc:inkChg chg="add del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67" creationId="{9F3B3231-870F-C203-A702-7158ADCA7B26}"/>
          </ac:inkMkLst>
        </pc:inkChg>
        <pc:inkChg chg="add del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68" creationId="{AA081D46-221B-52AC-89D9-C83748333EF4}"/>
          </ac:inkMkLst>
        </pc:inkChg>
        <pc:inkChg chg="add del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69" creationId="{B5DA5EFE-CC61-EBFF-DC5C-7B4F59A57856}"/>
          </ac:inkMkLst>
        </pc:inkChg>
        <pc:inkChg chg="add del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70" creationId="{8896B064-922F-6754-8D9A-DA99B953EE38}"/>
          </ac:inkMkLst>
        </pc:inkChg>
        <pc:inkChg chg="add del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71" creationId="{CDB0E5FA-B524-72EA-F013-6B5261D5EA6C}"/>
          </ac:inkMkLst>
        </pc:inkChg>
        <pc:inkChg chg="add del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72" creationId="{92914D4C-ED37-247F-666C-E3306204B2B0}"/>
          </ac:inkMkLst>
        </pc:inkChg>
        <pc:inkChg chg="add del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73" creationId="{810BA3DD-0B33-487F-9212-D20D36301C12}"/>
          </ac:inkMkLst>
        </pc:inkChg>
        <pc:inkChg chg="add reco">
          <ac:chgData name="Rafael Benito Moraga" userId="fe96caf3330d9503" providerId="LiveId" clId="{7D50FADE-FD30-AD4E-89D5-2C7E66D03241}" dt="2022-04-30T15:15:39.975" v="865"/>
          <ac:inkMkLst>
            <pc:docMk/>
            <pc:sldMk cId="712746020" sldId="302"/>
            <ac:inkMk id="74" creationId="{A6CDA79D-1E97-785E-1287-E850F31CCD1D}"/>
          </ac:inkMkLst>
        </pc:inkChg>
        <pc:inkChg chg="add del">
          <ac:chgData name="Rafael Benito Moraga" userId="fe96caf3330d9503" providerId="LiveId" clId="{7D50FADE-FD30-AD4E-89D5-2C7E66D03241}" dt="2022-04-30T15:15:46.814" v="875"/>
          <ac:inkMkLst>
            <pc:docMk/>
            <pc:sldMk cId="712746020" sldId="302"/>
            <ac:inkMk id="75" creationId="{AF7E1F95-73D4-0B7E-73D0-ABECD15E0F80}"/>
          </ac:inkMkLst>
        </pc:inkChg>
        <pc:inkChg chg="add del">
          <ac:chgData name="Rafael Benito Moraga" userId="fe96caf3330d9503" providerId="LiveId" clId="{7D50FADE-FD30-AD4E-89D5-2C7E66D03241}" dt="2022-04-30T15:15:46.814" v="875"/>
          <ac:inkMkLst>
            <pc:docMk/>
            <pc:sldMk cId="712746020" sldId="302"/>
            <ac:inkMk id="76" creationId="{BA7C8B1F-8702-E86F-192F-3BC57886DC26}"/>
          </ac:inkMkLst>
        </pc:inkChg>
        <pc:inkChg chg="add del">
          <ac:chgData name="Rafael Benito Moraga" userId="fe96caf3330d9503" providerId="LiveId" clId="{7D50FADE-FD30-AD4E-89D5-2C7E66D03241}" dt="2022-04-30T15:15:46.814" v="875"/>
          <ac:inkMkLst>
            <pc:docMk/>
            <pc:sldMk cId="712746020" sldId="302"/>
            <ac:inkMk id="77" creationId="{5003D7C6-5ABC-5F9F-5F96-A67D3036472F}"/>
          </ac:inkMkLst>
        </pc:inkChg>
        <pc:inkChg chg="add del">
          <ac:chgData name="Rafael Benito Moraga" userId="fe96caf3330d9503" providerId="LiveId" clId="{7D50FADE-FD30-AD4E-89D5-2C7E66D03241}" dt="2022-04-30T15:15:46.814" v="875"/>
          <ac:inkMkLst>
            <pc:docMk/>
            <pc:sldMk cId="712746020" sldId="302"/>
            <ac:inkMk id="78" creationId="{53AE77C0-D6D7-6C5B-329E-141EF9044EB9}"/>
          </ac:inkMkLst>
        </pc:inkChg>
        <pc:inkChg chg="add del">
          <ac:chgData name="Rafael Benito Moraga" userId="fe96caf3330d9503" providerId="LiveId" clId="{7D50FADE-FD30-AD4E-89D5-2C7E66D03241}" dt="2022-04-30T15:15:46.814" v="875"/>
          <ac:inkMkLst>
            <pc:docMk/>
            <pc:sldMk cId="712746020" sldId="302"/>
            <ac:inkMk id="79" creationId="{224B30B4-C028-E152-3C9B-37CF9B2761C0}"/>
          </ac:inkMkLst>
        </pc:inkChg>
        <pc:inkChg chg="add del">
          <ac:chgData name="Rafael Benito Moraga" userId="fe96caf3330d9503" providerId="LiveId" clId="{7D50FADE-FD30-AD4E-89D5-2C7E66D03241}" dt="2022-04-30T15:15:46.814" v="875"/>
          <ac:inkMkLst>
            <pc:docMk/>
            <pc:sldMk cId="712746020" sldId="302"/>
            <ac:inkMk id="80" creationId="{4D0A6595-2C0F-76CE-6EF5-094F14F4AD44}"/>
          </ac:inkMkLst>
        </pc:inkChg>
        <pc:inkChg chg="add del">
          <ac:chgData name="Rafael Benito Moraga" userId="fe96caf3330d9503" providerId="LiveId" clId="{7D50FADE-FD30-AD4E-89D5-2C7E66D03241}" dt="2022-04-30T15:15:46.814" v="875"/>
          <ac:inkMkLst>
            <pc:docMk/>
            <pc:sldMk cId="712746020" sldId="302"/>
            <ac:inkMk id="81" creationId="{AD534C71-4C77-9B13-D9BD-A95774B19E09}"/>
          </ac:inkMkLst>
        </pc:inkChg>
        <pc:inkChg chg="add del">
          <ac:chgData name="Rafael Benito Moraga" userId="fe96caf3330d9503" providerId="LiveId" clId="{7D50FADE-FD30-AD4E-89D5-2C7E66D03241}" dt="2022-04-30T15:15:46.814" v="875"/>
          <ac:inkMkLst>
            <pc:docMk/>
            <pc:sldMk cId="712746020" sldId="302"/>
            <ac:inkMk id="82" creationId="{E314519C-20AC-AF84-384F-26FD5448037F}"/>
          </ac:inkMkLst>
        </pc:inkChg>
        <pc:inkChg chg="add del">
          <ac:chgData name="Rafael Benito Moraga" userId="fe96caf3330d9503" providerId="LiveId" clId="{7D50FADE-FD30-AD4E-89D5-2C7E66D03241}" dt="2022-04-30T15:15:46.814" v="875"/>
          <ac:inkMkLst>
            <pc:docMk/>
            <pc:sldMk cId="712746020" sldId="302"/>
            <ac:inkMk id="83" creationId="{AA77A9C4-8339-5FA2-A499-E6633ED65330}"/>
          </ac:inkMkLst>
        </pc:inkChg>
        <pc:inkChg chg="add reco">
          <ac:chgData name="Rafael Benito Moraga" userId="fe96caf3330d9503" providerId="LiveId" clId="{7D50FADE-FD30-AD4E-89D5-2C7E66D03241}" dt="2022-04-30T15:15:46.814" v="875"/>
          <ac:inkMkLst>
            <pc:docMk/>
            <pc:sldMk cId="712746020" sldId="302"/>
            <ac:inkMk id="84" creationId="{4967DE3E-2520-09D6-B108-2A4717492A1E}"/>
          </ac:inkMkLst>
        </pc:inkChg>
        <pc:inkChg chg="add del">
          <ac:chgData name="Rafael Benito Moraga" userId="fe96caf3330d9503" providerId="LiveId" clId="{7D50FADE-FD30-AD4E-89D5-2C7E66D03241}" dt="2022-04-30T15:16:08.611" v="885"/>
          <ac:inkMkLst>
            <pc:docMk/>
            <pc:sldMk cId="712746020" sldId="302"/>
            <ac:inkMk id="85" creationId="{D05426A9-5EEC-1B62-2FD9-D97338FC8867}"/>
          </ac:inkMkLst>
        </pc:inkChg>
        <pc:inkChg chg="add del">
          <ac:chgData name="Rafael Benito Moraga" userId="fe96caf3330d9503" providerId="LiveId" clId="{7D50FADE-FD30-AD4E-89D5-2C7E66D03241}" dt="2022-04-30T15:16:08.611" v="885"/>
          <ac:inkMkLst>
            <pc:docMk/>
            <pc:sldMk cId="712746020" sldId="302"/>
            <ac:inkMk id="86" creationId="{989F4977-620A-B035-DFD7-3C55821C5A59}"/>
          </ac:inkMkLst>
        </pc:inkChg>
        <pc:inkChg chg="add del">
          <ac:chgData name="Rafael Benito Moraga" userId="fe96caf3330d9503" providerId="LiveId" clId="{7D50FADE-FD30-AD4E-89D5-2C7E66D03241}" dt="2022-04-30T15:16:08.611" v="885"/>
          <ac:inkMkLst>
            <pc:docMk/>
            <pc:sldMk cId="712746020" sldId="302"/>
            <ac:inkMk id="87" creationId="{C50EE6EF-F67A-26F1-DC92-A788A5069815}"/>
          </ac:inkMkLst>
        </pc:inkChg>
        <pc:inkChg chg="add del">
          <ac:chgData name="Rafael Benito Moraga" userId="fe96caf3330d9503" providerId="LiveId" clId="{7D50FADE-FD30-AD4E-89D5-2C7E66D03241}" dt="2022-04-30T15:16:08.611" v="885"/>
          <ac:inkMkLst>
            <pc:docMk/>
            <pc:sldMk cId="712746020" sldId="302"/>
            <ac:inkMk id="88" creationId="{0CC0C5A4-B357-7ECF-25AF-03C0B9A7045F}"/>
          </ac:inkMkLst>
        </pc:inkChg>
        <pc:inkChg chg="add del">
          <ac:chgData name="Rafael Benito Moraga" userId="fe96caf3330d9503" providerId="LiveId" clId="{7D50FADE-FD30-AD4E-89D5-2C7E66D03241}" dt="2022-04-30T15:16:08.611" v="885"/>
          <ac:inkMkLst>
            <pc:docMk/>
            <pc:sldMk cId="712746020" sldId="302"/>
            <ac:inkMk id="89" creationId="{77B03252-5D89-8147-1FAE-1181798ADEB7}"/>
          </ac:inkMkLst>
        </pc:inkChg>
        <pc:inkChg chg="add del">
          <ac:chgData name="Rafael Benito Moraga" userId="fe96caf3330d9503" providerId="LiveId" clId="{7D50FADE-FD30-AD4E-89D5-2C7E66D03241}" dt="2022-04-30T15:16:08.611" v="885"/>
          <ac:inkMkLst>
            <pc:docMk/>
            <pc:sldMk cId="712746020" sldId="302"/>
            <ac:inkMk id="90" creationId="{42884FA6-CA0F-B00F-2288-A76F5B096FFB}"/>
          </ac:inkMkLst>
        </pc:inkChg>
        <pc:inkChg chg="add del">
          <ac:chgData name="Rafael Benito Moraga" userId="fe96caf3330d9503" providerId="LiveId" clId="{7D50FADE-FD30-AD4E-89D5-2C7E66D03241}" dt="2022-04-30T15:16:08.611" v="885"/>
          <ac:inkMkLst>
            <pc:docMk/>
            <pc:sldMk cId="712746020" sldId="302"/>
            <ac:inkMk id="91" creationId="{FBC27E31-124C-FFBC-0C56-67F42826507C}"/>
          </ac:inkMkLst>
        </pc:inkChg>
        <pc:inkChg chg="add del">
          <ac:chgData name="Rafael Benito Moraga" userId="fe96caf3330d9503" providerId="LiveId" clId="{7D50FADE-FD30-AD4E-89D5-2C7E66D03241}" dt="2022-04-30T15:16:08.611" v="885"/>
          <ac:inkMkLst>
            <pc:docMk/>
            <pc:sldMk cId="712746020" sldId="302"/>
            <ac:inkMk id="92" creationId="{FE03C9E8-779A-492D-CD79-E19F9FCAA52C}"/>
          </ac:inkMkLst>
        </pc:inkChg>
        <pc:inkChg chg="add del">
          <ac:chgData name="Rafael Benito Moraga" userId="fe96caf3330d9503" providerId="LiveId" clId="{7D50FADE-FD30-AD4E-89D5-2C7E66D03241}" dt="2022-04-30T15:16:08.611" v="885"/>
          <ac:inkMkLst>
            <pc:docMk/>
            <pc:sldMk cId="712746020" sldId="302"/>
            <ac:inkMk id="93" creationId="{A6A4FBCF-6392-6EE6-360F-D519C6AF7868}"/>
          </ac:inkMkLst>
        </pc:inkChg>
        <pc:inkChg chg="add reco">
          <ac:chgData name="Rafael Benito Moraga" userId="fe96caf3330d9503" providerId="LiveId" clId="{7D50FADE-FD30-AD4E-89D5-2C7E66D03241}" dt="2022-04-30T15:16:08.611" v="885"/>
          <ac:inkMkLst>
            <pc:docMk/>
            <pc:sldMk cId="712746020" sldId="302"/>
            <ac:inkMk id="94" creationId="{2938CB6A-4221-54D0-F72F-CCD46B6C1695}"/>
          </ac:inkMkLst>
        </pc:inkChg>
      </pc:sldChg>
      <pc:sldChg chg="addSp delSp">
        <pc:chgData name="Rafael Benito Moraga" userId="fe96caf3330d9503" providerId="LiveId" clId="{7D50FADE-FD30-AD4E-89D5-2C7E66D03241}" dt="2022-04-30T15:01:07.254" v="538"/>
        <pc:sldMkLst>
          <pc:docMk/>
          <pc:sldMk cId="294360243" sldId="448"/>
        </pc:sldMkLst>
        <pc:inkChg chg="add del">
          <ac:chgData name="Rafael Benito Moraga" userId="fe96caf3330d9503" providerId="LiveId" clId="{7D50FADE-FD30-AD4E-89D5-2C7E66D03241}" dt="2022-04-30T15:00:15.972" v="504"/>
          <ac:inkMkLst>
            <pc:docMk/>
            <pc:sldMk cId="294360243" sldId="448"/>
            <ac:inkMk id="7" creationId="{B058895F-AFCA-66FE-AE6B-7609D60E4ED3}"/>
          </ac:inkMkLst>
        </pc:inkChg>
        <pc:inkChg chg="add del">
          <ac:chgData name="Rafael Benito Moraga" userId="fe96caf3330d9503" providerId="LiveId" clId="{7D50FADE-FD30-AD4E-89D5-2C7E66D03241}" dt="2022-04-30T15:00:15.972" v="504"/>
          <ac:inkMkLst>
            <pc:docMk/>
            <pc:sldMk cId="294360243" sldId="448"/>
            <ac:inkMk id="9" creationId="{0CB3685C-B6D9-EA90-7984-10B9A2D07E3D}"/>
          </ac:inkMkLst>
        </pc:inkChg>
        <pc:inkChg chg="add del reco">
          <ac:chgData name="Rafael Benito Moraga" userId="fe96caf3330d9503" providerId="LiveId" clId="{7D50FADE-FD30-AD4E-89D5-2C7E66D03241}" dt="2022-04-30T15:00:20.163" v="505"/>
          <ac:inkMkLst>
            <pc:docMk/>
            <pc:sldMk cId="294360243" sldId="448"/>
            <ac:inkMk id="12" creationId="{97B1EF2A-E9CC-6317-3FCE-C241BAAB2013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14" creationId="{5A07EF4A-BD65-31F9-114C-648C72D06AE5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15" creationId="{BAF17942-5437-9356-3E8C-156AB33520E9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16" creationId="{686B9A74-4EA1-C429-3391-3131B9843618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17" creationId="{BD05F471-E114-6406-78C3-608F36FC54ED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18" creationId="{2064B14D-5E0E-2B9E-F515-7A03A2E3FD9D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19" creationId="{18782D36-689E-B017-D9A5-9FC6B970A605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20" creationId="{B1292717-202D-36BC-1874-CA87419578EE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21" creationId="{D9131582-8559-9307-CD51-33EC6AEAA5C3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22" creationId="{37427B81-4BDD-54B0-3B57-7698B0F1FB9A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23" creationId="{AF98C56B-2336-EFFB-9C72-8A0572E10D66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24" creationId="{142E7253-CCEC-87A0-7D2F-ACF65C040ACE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25" creationId="{2D42D75B-6F33-AD4F-E29E-6B7F24014326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26" creationId="{AF17ECB0-E265-9CC6-BEB3-23CCDEA5209C}"/>
          </ac:inkMkLst>
        </pc:inkChg>
        <pc:inkChg chg="add del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27" creationId="{00D13256-C07D-8E9F-30A6-373CE0AC9FB6}"/>
          </ac:inkMkLst>
        </pc:inkChg>
        <pc:inkChg chg="add reco">
          <ac:chgData name="Rafael Benito Moraga" userId="fe96caf3330d9503" providerId="LiveId" clId="{7D50FADE-FD30-AD4E-89D5-2C7E66D03241}" dt="2022-04-30T15:00:51.140" v="520"/>
          <ac:inkMkLst>
            <pc:docMk/>
            <pc:sldMk cId="294360243" sldId="448"/>
            <ac:inkMk id="28" creationId="{9F4E0C13-3B48-ABDF-FE45-69292A3B86B5}"/>
          </ac:inkMkLst>
        </pc:inkChg>
        <pc:inkChg chg="add">
          <ac:chgData name="Rafael Benito Moraga" userId="fe96caf3330d9503" providerId="LiveId" clId="{7D50FADE-FD30-AD4E-89D5-2C7E66D03241}" dt="2022-04-30T15:00:53.775" v="521"/>
          <ac:inkMkLst>
            <pc:docMk/>
            <pc:sldMk cId="294360243" sldId="448"/>
            <ac:inkMk id="29" creationId="{052EB080-61CC-4F96-3B17-A1E026722DA6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30" creationId="{ED54F1DD-C095-28B3-0A17-F514C1A64C7B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31" creationId="{3F6A48EB-F6E6-C9EE-9826-A820AB11EA6E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32" creationId="{EEBB1830-1025-4A29-9C58-7BFCBE07836F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33" creationId="{3BBA914E-CE37-4A37-E81B-158867D1FD36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34" creationId="{4B799EF9-EE4E-8B41-2716-7B5AF55D8465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35" creationId="{5564D7A6-7AF8-AD00-6AB5-45268683B694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36" creationId="{EF949C92-FB27-A952-A048-B4FC9B87E4FF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37" creationId="{77DF4CE9-0C92-934B-8F73-AC88777F08FE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38" creationId="{D3B69558-24F8-47DA-ABED-A126B131899E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39" creationId="{AD49CC2A-1EEE-3E2E-EEE5-4A35C48AFF98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40" creationId="{9908AF11-B189-867E-5932-B29AEBC0AE8D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41" creationId="{501F592F-0521-F0FF-08F9-6197866BB2E6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42" creationId="{93FB8350-F861-4610-8C9A-63484D343CC2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43" creationId="{0C428C91-DD52-405E-21BB-364F4CC78A3E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44" creationId="{F93FC296-E8A8-E284-DD78-5D17D7A47B75}"/>
          </ac:inkMkLst>
        </pc:inkChg>
        <pc:inkChg chg="add del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45" creationId="{E3263D5A-1B5D-C2BB-5C01-6568237512A6}"/>
          </ac:inkMkLst>
        </pc:inkChg>
        <pc:inkChg chg="add reco">
          <ac:chgData name="Rafael Benito Moraga" userId="fe96caf3330d9503" providerId="LiveId" clId="{7D50FADE-FD30-AD4E-89D5-2C7E66D03241}" dt="2022-04-30T15:01:07.254" v="538"/>
          <ac:inkMkLst>
            <pc:docMk/>
            <pc:sldMk cId="294360243" sldId="448"/>
            <ac:inkMk id="46" creationId="{94A36973-2A67-56BE-4E8A-B3D3F6449220}"/>
          </ac:inkMkLst>
        </pc:inkChg>
      </pc:sldChg>
      <pc:sldChg chg="addSp delSp modSp">
        <pc:chgData name="Rafael Benito Moraga" userId="fe96caf3330d9503" providerId="LiveId" clId="{7D50FADE-FD30-AD4E-89D5-2C7E66D03241}" dt="2022-04-30T15:24:35.488" v="1102"/>
        <pc:sldMkLst>
          <pc:docMk/>
          <pc:sldMk cId="816870114" sldId="449"/>
        </pc:sldMkLst>
        <pc:inkChg chg="add">
          <ac:chgData name="Rafael Benito Moraga" userId="fe96caf3330d9503" providerId="LiveId" clId="{7D50FADE-FD30-AD4E-89D5-2C7E66D03241}" dt="2022-04-30T15:23:01.526" v="1048"/>
          <ac:inkMkLst>
            <pc:docMk/>
            <pc:sldMk cId="816870114" sldId="449"/>
            <ac:inkMk id="4" creationId="{9D713150-E977-F244-AD29-FAAE869AC363}"/>
          </ac:inkMkLst>
        </pc:inkChg>
        <pc:inkChg chg="add">
          <ac:chgData name="Rafael Benito Moraga" userId="fe96caf3330d9503" providerId="LiveId" clId="{7D50FADE-FD30-AD4E-89D5-2C7E66D03241}" dt="2022-04-30T15:23:02.849" v="1049"/>
          <ac:inkMkLst>
            <pc:docMk/>
            <pc:sldMk cId="816870114" sldId="449"/>
            <ac:inkMk id="5" creationId="{F9A5AFEB-D868-7E8B-9805-E99C3A928FB5}"/>
          </ac:inkMkLst>
        </pc:inkChg>
        <pc:inkChg chg="add">
          <ac:chgData name="Rafael Benito Moraga" userId="fe96caf3330d9503" providerId="LiveId" clId="{7D50FADE-FD30-AD4E-89D5-2C7E66D03241}" dt="2022-04-30T15:23:18.943" v="1050"/>
          <ac:inkMkLst>
            <pc:docMk/>
            <pc:sldMk cId="816870114" sldId="449"/>
            <ac:inkMk id="6" creationId="{4B601D34-7510-641E-0F0E-6CE731AC0326}"/>
          </ac:inkMkLst>
        </pc:inkChg>
        <pc:inkChg chg="add">
          <ac:chgData name="Rafael Benito Moraga" userId="fe96caf3330d9503" providerId="LiveId" clId="{7D50FADE-FD30-AD4E-89D5-2C7E66D03241}" dt="2022-04-30T15:23:49.265" v="1051"/>
          <ac:inkMkLst>
            <pc:docMk/>
            <pc:sldMk cId="816870114" sldId="449"/>
            <ac:inkMk id="7" creationId="{5264F017-B9FD-B77A-84EC-76C65F7FBEB4}"/>
          </ac:inkMkLst>
        </pc:inkChg>
        <pc:inkChg chg="add">
          <ac:chgData name="Rafael Benito Moraga" userId="fe96caf3330d9503" providerId="LiveId" clId="{7D50FADE-FD30-AD4E-89D5-2C7E66D03241}" dt="2022-04-30T15:23:50.386" v="1052"/>
          <ac:inkMkLst>
            <pc:docMk/>
            <pc:sldMk cId="816870114" sldId="449"/>
            <ac:inkMk id="10" creationId="{146DD2AD-A3BD-EED4-E5C4-DD651E6003A0}"/>
          </ac:inkMkLst>
        </pc:inkChg>
        <pc:inkChg chg="add">
          <ac:chgData name="Rafael Benito Moraga" userId="fe96caf3330d9503" providerId="LiveId" clId="{7D50FADE-FD30-AD4E-89D5-2C7E66D03241}" dt="2022-04-30T15:23:52.022" v="1053"/>
          <ac:inkMkLst>
            <pc:docMk/>
            <pc:sldMk cId="816870114" sldId="449"/>
            <ac:inkMk id="11" creationId="{7A8EEB73-FD56-B5C0-3E43-B42EA35777E7}"/>
          </ac:inkMkLst>
        </pc:inkChg>
        <pc:inkChg chg="add del">
          <ac:chgData name="Rafael Benito Moraga" userId="fe96caf3330d9503" providerId="LiveId" clId="{7D50FADE-FD30-AD4E-89D5-2C7E66D03241}" dt="2022-04-30T15:24:02.765" v="1063"/>
          <ac:inkMkLst>
            <pc:docMk/>
            <pc:sldMk cId="816870114" sldId="449"/>
            <ac:inkMk id="12" creationId="{28EFE545-221B-D70A-C487-750179D5E0A1}"/>
          </ac:inkMkLst>
        </pc:inkChg>
        <pc:inkChg chg="add del">
          <ac:chgData name="Rafael Benito Moraga" userId="fe96caf3330d9503" providerId="LiveId" clId="{7D50FADE-FD30-AD4E-89D5-2C7E66D03241}" dt="2022-04-30T15:24:02.765" v="1063"/>
          <ac:inkMkLst>
            <pc:docMk/>
            <pc:sldMk cId="816870114" sldId="449"/>
            <ac:inkMk id="13" creationId="{099BA709-8739-9175-EE26-9221D86E2D1F}"/>
          </ac:inkMkLst>
        </pc:inkChg>
        <pc:inkChg chg="add del">
          <ac:chgData name="Rafael Benito Moraga" userId="fe96caf3330d9503" providerId="LiveId" clId="{7D50FADE-FD30-AD4E-89D5-2C7E66D03241}" dt="2022-04-30T15:24:02.765" v="1063"/>
          <ac:inkMkLst>
            <pc:docMk/>
            <pc:sldMk cId="816870114" sldId="449"/>
            <ac:inkMk id="14" creationId="{300C771D-52BD-E2B6-B529-E27F60D5FF16}"/>
          </ac:inkMkLst>
        </pc:inkChg>
        <pc:inkChg chg="add del">
          <ac:chgData name="Rafael Benito Moraga" userId="fe96caf3330d9503" providerId="LiveId" clId="{7D50FADE-FD30-AD4E-89D5-2C7E66D03241}" dt="2022-04-30T15:24:02.765" v="1063"/>
          <ac:inkMkLst>
            <pc:docMk/>
            <pc:sldMk cId="816870114" sldId="449"/>
            <ac:inkMk id="15" creationId="{77DA76C1-5FC4-AF0F-05E5-C0F65A01E4BF}"/>
          </ac:inkMkLst>
        </pc:inkChg>
        <pc:inkChg chg="add del">
          <ac:chgData name="Rafael Benito Moraga" userId="fe96caf3330d9503" providerId="LiveId" clId="{7D50FADE-FD30-AD4E-89D5-2C7E66D03241}" dt="2022-04-30T15:24:02.765" v="1063"/>
          <ac:inkMkLst>
            <pc:docMk/>
            <pc:sldMk cId="816870114" sldId="449"/>
            <ac:inkMk id="16" creationId="{E3792504-75DA-1ABC-2695-C390155EA197}"/>
          </ac:inkMkLst>
        </pc:inkChg>
        <pc:inkChg chg="add del">
          <ac:chgData name="Rafael Benito Moraga" userId="fe96caf3330d9503" providerId="LiveId" clId="{7D50FADE-FD30-AD4E-89D5-2C7E66D03241}" dt="2022-04-30T15:24:02.765" v="1063"/>
          <ac:inkMkLst>
            <pc:docMk/>
            <pc:sldMk cId="816870114" sldId="449"/>
            <ac:inkMk id="17" creationId="{99F671A5-4DA8-9EE1-7029-9D03E50C17F4}"/>
          </ac:inkMkLst>
        </pc:inkChg>
        <pc:inkChg chg="add del">
          <ac:chgData name="Rafael Benito Moraga" userId="fe96caf3330d9503" providerId="LiveId" clId="{7D50FADE-FD30-AD4E-89D5-2C7E66D03241}" dt="2022-04-30T15:24:02.765" v="1063"/>
          <ac:inkMkLst>
            <pc:docMk/>
            <pc:sldMk cId="816870114" sldId="449"/>
            <ac:inkMk id="18" creationId="{9A850E83-FEE9-6C67-3A13-155FBB9686B4}"/>
          </ac:inkMkLst>
        </pc:inkChg>
        <pc:inkChg chg="add del">
          <ac:chgData name="Rafael Benito Moraga" userId="fe96caf3330d9503" providerId="LiveId" clId="{7D50FADE-FD30-AD4E-89D5-2C7E66D03241}" dt="2022-04-30T15:24:02.765" v="1063"/>
          <ac:inkMkLst>
            <pc:docMk/>
            <pc:sldMk cId="816870114" sldId="449"/>
            <ac:inkMk id="19" creationId="{1660D052-086A-9F6B-E30A-3865309D878A}"/>
          </ac:inkMkLst>
        </pc:inkChg>
        <pc:inkChg chg="add del">
          <ac:chgData name="Rafael Benito Moraga" userId="fe96caf3330d9503" providerId="LiveId" clId="{7D50FADE-FD30-AD4E-89D5-2C7E66D03241}" dt="2022-04-30T15:24:02.765" v="1063"/>
          <ac:inkMkLst>
            <pc:docMk/>
            <pc:sldMk cId="816870114" sldId="449"/>
            <ac:inkMk id="20" creationId="{C5028D7E-A962-2C08-E6FB-B6027E3EE11B}"/>
          </ac:inkMkLst>
        </pc:inkChg>
        <pc:inkChg chg="add del mod reco modStrokes">
          <ac:chgData name="Rafael Benito Moraga" userId="fe96caf3330d9503" providerId="LiveId" clId="{7D50FADE-FD30-AD4E-89D5-2C7E66D03241}" dt="2022-04-30T15:24:16.949" v="1073"/>
          <ac:inkMkLst>
            <pc:docMk/>
            <pc:sldMk cId="816870114" sldId="449"/>
            <ac:inkMk id="21" creationId="{A3237F22-C389-64B1-1C5F-44CEE61EAD30}"/>
          </ac:inkMkLst>
        </pc:inkChg>
        <pc:inkChg chg="add del">
          <ac:chgData name="Rafael Benito Moraga" userId="fe96caf3330d9503" providerId="LiveId" clId="{7D50FADE-FD30-AD4E-89D5-2C7E66D03241}" dt="2022-04-30T15:24:06.387" v="1070"/>
          <ac:inkMkLst>
            <pc:docMk/>
            <pc:sldMk cId="816870114" sldId="449"/>
            <ac:inkMk id="22" creationId="{44C20A98-AAAF-4522-3975-AA2587400F18}"/>
          </ac:inkMkLst>
        </pc:inkChg>
        <pc:inkChg chg="add del">
          <ac:chgData name="Rafael Benito Moraga" userId="fe96caf3330d9503" providerId="LiveId" clId="{7D50FADE-FD30-AD4E-89D5-2C7E66D03241}" dt="2022-04-30T15:24:06.387" v="1070"/>
          <ac:inkMkLst>
            <pc:docMk/>
            <pc:sldMk cId="816870114" sldId="449"/>
            <ac:inkMk id="23" creationId="{DDC88226-E893-6EC4-8BD2-9B24CD58B095}"/>
          </ac:inkMkLst>
        </pc:inkChg>
        <pc:inkChg chg="add del">
          <ac:chgData name="Rafael Benito Moraga" userId="fe96caf3330d9503" providerId="LiveId" clId="{7D50FADE-FD30-AD4E-89D5-2C7E66D03241}" dt="2022-04-30T15:24:06.387" v="1070"/>
          <ac:inkMkLst>
            <pc:docMk/>
            <pc:sldMk cId="816870114" sldId="449"/>
            <ac:inkMk id="24" creationId="{2C30315C-CDE9-79FD-E440-936B2A9180CA}"/>
          </ac:inkMkLst>
        </pc:inkChg>
        <pc:inkChg chg="add del">
          <ac:chgData name="Rafael Benito Moraga" userId="fe96caf3330d9503" providerId="LiveId" clId="{7D50FADE-FD30-AD4E-89D5-2C7E66D03241}" dt="2022-04-30T15:24:06.387" v="1070"/>
          <ac:inkMkLst>
            <pc:docMk/>
            <pc:sldMk cId="816870114" sldId="449"/>
            <ac:inkMk id="25" creationId="{469D75E8-E799-2BA8-B2C0-C123196BFCF3}"/>
          </ac:inkMkLst>
        </pc:inkChg>
        <pc:inkChg chg="add del">
          <ac:chgData name="Rafael Benito Moraga" userId="fe96caf3330d9503" providerId="LiveId" clId="{7D50FADE-FD30-AD4E-89D5-2C7E66D03241}" dt="2022-04-30T15:24:06.387" v="1070"/>
          <ac:inkMkLst>
            <pc:docMk/>
            <pc:sldMk cId="816870114" sldId="449"/>
            <ac:inkMk id="26" creationId="{91018F41-81BC-DAAA-B888-9BC1812D6F3B}"/>
          </ac:inkMkLst>
        </pc:inkChg>
        <pc:inkChg chg="add del">
          <ac:chgData name="Rafael Benito Moraga" userId="fe96caf3330d9503" providerId="LiveId" clId="{7D50FADE-FD30-AD4E-89D5-2C7E66D03241}" dt="2022-04-30T15:24:06.387" v="1070"/>
          <ac:inkMkLst>
            <pc:docMk/>
            <pc:sldMk cId="816870114" sldId="449"/>
            <ac:inkMk id="27" creationId="{19792C4C-3CAA-A808-2432-7B0705C16AE0}"/>
          </ac:inkMkLst>
        </pc:inkChg>
        <pc:inkChg chg="add del reco">
          <ac:chgData name="Rafael Benito Moraga" userId="fe96caf3330d9503" providerId="LiveId" clId="{7D50FADE-FD30-AD4E-89D5-2C7E66D03241}" dt="2022-04-30T15:24:16.553" v="1072"/>
          <ac:inkMkLst>
            <pc:docMk/>
            <pc:sldMk cId="816870114" sldId="449"/>
            <ac:inkMk id="28" creationId="{B6DDC24E-E866-8A10-2FEB-9B6710AE59B1}"/>
          </ac:inkMkLst>
        </pc:inkChg>
        <pc:inkChg chg="add del">
          <ac:chgData name="Rafael Benito Moraga" userId="fe96caf3330d9503" providerId="LiveId" clId="{7D50FADE-FD30-AD4E-89D5-2C7E66D03241}" dt="2022-04-30T15:24:24.590" v="1083"/>
          <ac:inkMkLst>
            <pc:docMk/>
            <pc:sldMk cId="816870114" sldId="449"/>
            <ac:inkMk id="29" creationId="{52CE026A-9386-4D64-A9E7-9A98F2B4B586}"/>
          </ac:inkMkLst>
        </pc:inkChg>
        <pc:inkChg chg="add del">
          <ac:chgData name="Rafael Benito Moraga" userId="fe96caf3330d9503" providerId="LiveId" clId="{7D50FADE-FD30-AD4E-89D5-2C7E66D03241}" dt="2022-04-30T15:24:24.590" v="1083"/>
          <ac:inkMkLst>
            <pc:docMk/>
            <pc:sldMk cId="816870114" sldId="449"/>
            <ac:inkMk id="30" creationId="{D711BED5-F7BA-E9AE-BF0B-E5099599E703}"/>
          </ac:inkMkLst>
        </pc:inkChg>
        <pc:inkChg chg="add del">
          <ac:chgData name="Rafael Benito Moraga" userId="fe96caf3330d9503" providerId="LiveId" clId="{7D50FADE-FD30-AD4E-89D5-2C7E66D03241}" dt="2022-04-30T15:24:24.590" v="1083"/>
          <ac:inkMkLst>
            <pc:docMk/>
            <pc:sldMk cId="816870114" sldId="449"/>
            <ac:inkMk id="31" creationId="{7DD81EFC-CAB3-9311-7CA3-AB265E076D8F}"/>
          </ac:inkMkLst>
        </pc:inkChg>
        <pc:inkChg chg="add del">
          <ac:chgData name="Rafael Benito Moraga" userId="fe96caf3330d9503" providerId="LiveId" clId="{7D50FADE-FD30-AD4E-89D5-2C7E66D03241}" dt="2022-04-30T15:24:24.590" v="1083"/>
          <ac:inkMkLst>
            <pc:docMk/>
            <pc:sldMk cId="816870114" sldId="449"/>
            <ac:inkMk id="32" creationId="{C9C47B9E-DB23-C7EC-FFDD-6FF0B3C7B375}"/>
          </ac:inkMkLst>
        </pc:inkChg>
        <pc:inkChg chg="add del">
          <ac:chgData name="Rafael Benito Moraga" userId="fe96caf3330d9503" providerId="LiveId" clId="{7D50FADE-FD30-AD4E-89D5-2C7E66D03241}" dt="2022-04-30T15:24:24.590" v="1083"/>
          <ac:inkMkLst>
            <pc:docMk/>
            <pc:sldMk cId="816870114" sldId="449"/>
            <ac:inkMk id="33" creationId="{2B88D390-5618-6DB8-E9F0-40F8BA0303F3}"/>
          </ac:inkMkLst>
        </pc:inkChg>
        <pc:inkChg chg="add del">
          <ac:chgData name="Rafael Benito Moraga" userId="fe96caf3330d9503" providerId="LiveId" clId="{7D50FADE-FD30-AD4E-89D5-2C7E66D03241}" dt="2022-04-30T15:24:24.590" v="1083"/>
          <ac:inkMkLst>
            <pc:docMk/>
            <pc:sldMk cId="816870114" sldId="449"/>
            <ac:inkMk id="34" creationId="{73267F52-419A-6341-35AF-2092ED7234C2}"/>
          </ac:inkMkLst>
        </pc:inkChg>
        <pc:inkChg chg="add del">
          <ac:chgData name="Rafael Benito Moraga" userId="fe96caf3330d9503" providerId="LiveId" clId="{7D50FADE-FD30-AD4E-89D5-2C7E66D03241}" dt="2022-04-30T15:24:24.590" v="1083"/>
          <ac:inkMkLst>
            <pc:docMk/>
            <pc:sldMk cId="816870114" sldId="449"/>
            <ac:inkMk id="35" creationId="{5E9CAACF-E528-F3AE-799F-799FC6A730BB}"/>
          </ac:inkMkLst>
        </pc:inkChg>
        <pc:inkChg chg="add del">
          <ac:chgData name="Rafael Benito Moraga" userId="fe96caf3330d9503" providerId="LiveId" clId="{7D50FADE-FD30-AD4E-89D5-2C7E66D03241}" dt="2022-04-30T15:24:24.590" v="1083"/>
          <ac:inkMkLst>
            <pc:docMk/>
            <pc:sldMk cId="816870114" sldId="449"/>
            <ac:inkMk id="36" creationId="{ED028617-18A3-CFBC-AC1D-F5CE45AF8FC8}"/>
          </ac:inkMkLst>
        </pc:inkChg>
        <pc:inkChg chg="add del">
          <ac:chgData name="Rafael Benito Moraga" userId="fe96caf3330d9503" providerId="LiveId" clId="{7D50FADE-FD30-AD4E-89D5-2C7E66D03241}" dt="2022-04-30T15:24:24.590" v="1083"/>
          <ac:inkMkLst>
            <pc:docMk/>
            <pc:sldMk cId="816870114" sldId="449"/>
            <ac:inkMk id="37" creationId="{FF26439B-46A5-CBFF-AEE8-B5F2DD8DF77C}"/>
          </ac:inkMkLst>
        </pc:inkChg>
        <pc:inkChg chg="add reco">
          <ac:chgData name="Rafael Benito Moraga" userId="fe96caf3330d9503" providerId="LiveId" clId="{7D50FADE-FD30-AD4E-89D5-2C7E66D03241}" dt="2022-04-30T15:24:24.590" v="1083"/>
          <ac:inkMkLst>
            <pc:docMk/>
            <pc:sldMk cId="816870114" sldId="449"/>
            <ac:inkMk id="38" creationId="{FBFA95E1-6F06-7E8B-A500-B1531E924FDD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39" creationId="{2379C787-3672-FB94-DF26-976B15736678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40" creationId="{B5DBAB4B-E99B-AE86-1458-1EF44115E9F6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41" creationId="{488B5019-3A91-DB8D-470F-6B5EDB3F2381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42" creationId="{BFA76217-E0F9-AB46-63EE-39C9646D95FC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43" creationId="{568CB425-67C8-0728-B460-AD67B3921A81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44" creationId="{8B79F919-7374-4514-44C0-8ACCC66D7B02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45" creationId="{8F85C03B-5999-3767-F8E1-80F62009B635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46" creationId="{CBEE4F88-093D-1F15-DE72-0B2A8DAB5C01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47" creationId="{0E42F76C-B42C-619F-166C-4BBCEA0411C9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48" creationId="{AF478EB8-93D3-48E3-B824-4FA6CCC7F2EF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49" creationId="{1A15E216-C59B-69D9-44AE-20106C4E6F46}"/>
          </ac:inkMkLst>
        </pc:inkChg>
        <pc:inkChg chg="add del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50" creationId="{FF4DD637-4B71-E2FD-0714-8D42DF145DE1}"/>
          </ac:inkMkLst>
        </pc:inkChg>
        <pc:inkChg chg="add reco">
          <ac:chgData name="Rafael Benito Moraga" userId="fe96caf3330d9503" providerId="LiveId" clId="{7D50FADE-FD30-AD4E-89D5-2C7E66D03241}" dt="2022-04-30T15:24:31.908" v="1096"/>
          <ac:inkMkLst>
            <pc:docMk/>
            <pc:sldMk cId="816870114" sldId="449"/>
            <ac:inkMk id="51" creationId="{7E0CA373-AE9C-850B-A4CA-3C11ECEE6E3C}"/>
          </ac:inkMkLst>
        </pc:inkChg>
        <pc:inkChg chg="add del">
          <ac:chgData name="Rafael Benito Moraga" userId="fe96caf3330d9503" providerId="LiveId" clId="{7D50FADE-FD30-AD4E-89D5-2C7E66D03241}" dt="2022-04-30T15:24:35.488" v="1102"/>
          <ac:inkMkLst>
            <pc:docMk/>
            <pc:sldMk cId="816870114" sldId="449"/>
            <ac:inkMk id="52" creationId="{893C0219-8AA8-4D4C-3ACE-EB13F1AADB8D}"/>
          </ac:inkMkLst>
        </pc:inkChg>
        <pc:inkChg chg="add del">
          <ac:chgData name="Rafael Benito Moraga" userId="fe96caf3330d9503" providerId="LiveId" clId="{7D50FADE-FD30-AD4E-89D5-2C7E66D03241}" dt="2022-04-30T15:24:35.488" v="1102"/>
          <ac:inkMkLst>
            <pc:docMk/>
            <pc:sldMk cId="816870114" sldId="449"/>
            <ac:inkMk id="53" creationId="{D0CC3284-1CF4-26AD-1E30-F943F0E60F0D}"/>
          </ac:inkMkLst>
        </pc:inkChg>
        <pc:inkChg chg="add del">
          <ac:chgData name="Rafael Benito Moraga" userId="fe96caf3330d9503" providerId="LiveId" clId="{7D50FADE-FD30-AD4E-89D5-2C7E66D03241}" dt="2022-04-30T15:24:35.488" v="1102"/>
          <ac:inkMkLst>
            <pc:docMk/>
            <pc:sldMk cId="816870114" sldId="449"/>
            <ac:inkMk id="54" creationId="{B7358064-A0C4-098E-DD6F-647C3ECC6CB6}"/>
          </ac:inkMkLst>
        </pc:inkChg>
        <pc:inkChg chg="add del">
          <ac:chgData name="Rafael Benito Moraga" userId="fe96caf3330d9503" providerId="LiveId" clId="{7D50FADE-FD30-AD4E-89D5-2C7E66D03241}" dt="2022-04-30T15:24:35.488" v="1102"/>
          <ac:inkMkLst>
            <pc:docMk/>
            <pc:sldMk cId="816870114" sldId="449"/>
            <ac:inkMk id="55" creationId="{E47C1646-8D84-0D36-6DE4-E844F3C05A43}"/>
          </ac:inkMkLst>
        </pc:inkChg>
        <pc:inkChg chg="add del">
          <ac:chgData name="Rafael Benito Moraga" userId="fe96caf3330d9503" providerId="LiveId" clId="{7D50FADE-FD30-AD4E-89D5-2C7E66D03241}" dt="2022-04-30T15:24:35.488" v="1102"/>
          <ac:inkMkLst>
            <pc:docMk/>
            <pc:sldMk cId="816870114" sldId="449"/>
            <ac:inkMk id="56" creationId="{804E48A0-E232-B05D-F132-623AF82D5D9C}"/>
          </ac:inkMkLst>
        </pc:inkChg>
        <pc:inkChg chg="add reco">
          <ac:chgData name="Rafael Benito Moraga" userId="fe96caf3330d9503" providerId="LiveId" clId="{7D50FADE-FD30-AD4E-89D5-2C7E66D03241}" dt="2022-04-30T15:24:35.488" v="1102"/>
          <ac:inkMkLst>
            <pc:docMk/>
            <pc:sldMk cId="816870114" sldId="449"/>
            <ac:inkMk id="57" creationId="{A74A57A0-3557-4C1F-5210-C7ADDD780755}"/>
          </ac:inkMkLst>
        </pc:inkChg>
      </pc:sldChg>
      <pc:sldChg chg="addSp delSp">
        <pc:chgData name="Rafael Benito Moraga" userId="fe96caf3330d9503" providerId="LiveId" clId="{7D50FADE-FD30-AD4E-89D5-2C7E66D03241}" dt="2022-04-30T14:52:23.810" v="302"/>
        <pc:sldMkLst>
          <pc:docMk/>
          <pc:sldMk cId="1816770100" sldId="512"/>
        </pc:sldMkLst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4" creationId="{D9DE2668-BD59-12DB-83AF-72615FFC6A73}"/>
          </ac:inkMkLst>
        </pc:inkChg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5" creationId="{A6ABE06B-7172-069D-1818-A75F168992C9}"/>
          </ac:inkMkLst>
        </pc:inkChg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6" creationId="{6FBB4087-F465-F407-F4C2-9B631E6EC092}"/>
          </ac:inkMkLst>
        </pc:inkChg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8" creationId="{523B9A0B-7E15-9103-DA0C-7E053E9E9662}"/>
          </ac:inkMkLst>
        </pc:inkChg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9" creationId="{4FC6A405-ECCE-8182-136C-BB9F861E3760}"/>
          </ac:inkMkLst>
        </pc:inkChg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10" creationId="{D6D5358D-A58F-ACAF-A8D0-5F44D895E05F}"/>
          </ac:inkMkLst>
        </pc:inkChg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11" creationId="{40FC5A9F-D51B-D023-6283-E630325BF782}"/>
          </ac:inkMkLst>
        </pc:inkChg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12" creationId="{7AFEAE25-122F-5FA8-089F-9237B0967604}"/>
          </ac:inkMkLst>
        </pc:inkChg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15" creationId="{E7801955-19B2-A662-7C31-74E6199DBE2E}"/>
          </ac:inkMkLst>
        </pc:inkChg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16" creationId="{6A32A3AE-004E-C68E-97E4-EE7AC6C2DB03}"/>
          </ac:inkMkLst>
        </pc:inkChg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17" creationId="{C2A5FD32-C2F7-83BF-CD4C-01D83C142BBA}"/>
          </ac:inkMkLst>
        </pc:inkChg>
        <pc:inkChg chg="add del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18" creationId="{BEEB1F78-27D0-9990-A08C-F573C06095DF}"/>
          </ac:inkMkLst>
        </pc:inkChg>
        <pc:inkChg chg="add reco">
          <ac:chgData name="Rafael Benito Moraga" userId="fe96caf3330d9503" providerId="LiveId" clId="{7D50FADE-FD30-AD4E-89D5-2C7E66D03241}" dt="2022-04-30T14:51:59.075" v="287"/>
          <ac:inkMkLst>
            <pc:docMk/>
            <pc:sldMk cId="1816770100" sldId="512"/>
            <ac:inkMk id="19" creationId="{D0CBE331-2F51-0BA0-5592-0B8F839C11E6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20" creationId="{4BCACAFF-E570-E99F-B65D-0AC0045B49ED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21" creationId="{59371FEA-3C2D-728B-8F4B-09C9F52A1B86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22" creationId="{03E8AC9F-101B-CC62-4983-45F877C475A2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23" creationId="{049E1185-02F7-8FD8-3F30-C719461E4249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24" creationId="{6FC263CE-849D-304B-DDE5-232D0531E6BA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25" creationId="{AE3AA634-0722-E53E-DFEA-4306ACBF2400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26" creationId="{609E3772-3E82-DE16-6FDC-E217487EA745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27" creationId="{F1C3A61F-99A2-AA88-F4FD-F6FA967B9F43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28" creationId="{47E74F28-F3F0-73E0-F63B-85093756AD7B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29" creationId="{AA3C7325-F68D-167F-1B83-28156E2BAE95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30" creationId="{89025072-8D96-79E4-9459-8F5F21DFB428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31" creationId="{ADAC1E26-FB11-0361-1758-6F761CCDA11E}"/>
          </ac:inkMkLst>
        </pc:inkChg>
        <pc:inkChg chg="add del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32" creationId="{0E39901A-5E1A-FC7A-45AE-6B8568DE0C3A}"/>
          </ac:inkMkLst>
        </pc:inkChg>
        <pc:inkChg chg="add reco">
          <ac:chgData name="Rafael Benito Moraga" userId="fe96caf3330d9503" providerId="LiveId" clId="{7D50FADE-FD30-AD4E-89D5-2C7E66D03241}" dt="2022-04-30T14:52:09.663" v="301"/>
          <ac:inkMkLst>
            <pc:docMk/>
            <pc:sldMk cId="1816770100" sldId="512"/>
            <ac:inkMk id="33" creationId="{009338FB-1893-D4AA-2E54-9441BDCD7C70}"/>
          </ac:inkMkLst>
        </pc:inkChg>
        <pc:inkChg chg="add">
          <ac:chgData name="Rafael Benito Moraga" userId="fe96caf3330d9503" providerId="LiveId" clId="{7D50FADE-FD30-AD4E-89D5-2C7E66D03241}" dt="2022-04-30T14:52:23.810" v="302"/>
          <ac:inkMkLst>
            <pc:docMk/>
            <pc:sldMk cId="1816770100" sldId="512"/>
            <ac:inkMk id="34" creationId="{AF1480EF-0E0C-6A5E-2C50-D7EC5867BDF8}"/>
          </ac:inkMkLst>
        </pc:inkChg>
      </pc:sldChg>
      <pc:sldChg chg="addSp delSp">
        <pc:chgData name="Rafael Benito Moraga" userId="fe96caf3330d9503" providerId="LiveId" clId="{7D50FADE-FD30-AD4E-89D5-2C7E66D03241}" dt="2022-04-30T14:50:49.186" v="274"/>
        <pc:sldMkLst>
          <pc:docMk/>
          <pc:sldMk cId="3430290036" sldId="656"/>
        </pc:sldMkLst>
        <pc:inkChg chg="add del">
          <ac:chgData name="Rafael Benito Moraga" userId="fe96caf3330d9503" providerId="LiveId" clId="{7D50FADE-FD30-AD4E-89D5-2C7E66D03241}" dt="2022-04-30T14:49:40.803" v="191"/>
          <ac:inkMkLst>
            <pc:docMk/>
            <pc:sldMk cId="3430290036" sldId="656"/>
            <ac:inkMk id="3" creationId="{57584B1B-9CC8-60FC-CBA8-95F52AAA86CD}"/>
          </ac:inkMkLst>
        </pc:inkChg>
        <pc:inkChg chg="add del">
          <ac:chgData name="Rafael Benito Moraga" userId="fe96caf3330d9503" providerId="LiveId" clId="{7D50FADE-FD30-AD4E-89D5-2C7E66D03241}" dt="2022-04-30T14:49:40.803" v="191"/>
          <ac:inkMkLst>
            <pc:docMk/>
            <pc:sldMk cId="3430290036" sldId="656"/>
            <ac:inkMk id="4" creationId="{042195E8-355A-30D0-4E2F-99893802A68A}"/>
          </ac:inkMkLst>
        </pc:inkChg>
        <pc:inkChg chg="add del">
          <ac:chgData name="Rafael Benito Moraga" userId="fe96caf3330d9503" providerId="LiveId" clId="{7D50FADE-FD30-AD4E-89D5-2C7E66D03241}" dt="2022-04-30T14:49:40.803" v="191"/>
          <ac:inkMkLst>
            <pc:docMk/>
            <pc:sldMk cId="3430290036" sldId="656"/>
            <ac:inkMk id="5" creationId="{67A7D5EB-5575-D93C-CC36-B143A4439C59}"/>
          </ac:inkMkLst>
        </pc:inkChg>
        <pc:inkChg chg="add reco">
          <ac:chgData name="Rafael Benito Moraga" userId="fe96caf3330d9503" providerId="LiveId" clId="{7D50FADE-FD30-AD4E-89D5-2C7E66D03241}" dt="2022-04-30T14:49:40.803" v="191"/>
          <ac:inkMkLst>
            <pc:docMk/>
            <pc:sldMk cId="3430290036" sldId="656"/>
            <ac:inkMk id="6" creationId="{D3E2674E-B9CF-843B-3C21-99759436CEC4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7" creationId="{52A38D82-74B9-9D09-0075-B63D391A3971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11" creationId="{B077C47C-860D-6CCE-2D25-5FF9E457E203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12" creationId="{F5725949-0F5B-03E9-6FAB-6ED2E86F4FFA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16" creationId="{DB92049C-3377-A780-7EAC-9CA2429F100A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17" creationId="{1A4C2777-01F4-0F04-30D9-A76165067CAA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18" creationId="{41EAD20B-D361-9980-2448-D719EEB856F7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19" creationId="{D5C44914-CFE8-01AC-84D7-2A306A2F1713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20" creationId="{EE7B67AE-2569-164F-AA0D-E6A86E64E6E2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21" creationId="{58C593C1-DA4C-7176-DDBD-8FD947E9464C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22" creationId="{A77EE66B-FC2E-C5AD-41C2-F4DAD9BE8482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23" creationId="{D0C488C4-EEFE-AB1D-B78D-2C8F7D4F6569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24" creationId="{A7486EFF-8B09-6DF3-C3D8-58C8188C0F64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25" creationId="{ED63A93F-580B-2F00-DF37-681B9FA0F460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26" creationId="{678054D6-D1ED-3D8B-60C2-7B1103E1C8E7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27" creationId="{2CB8A11B-4DE7-6E2E-1AB9-C571BFD2E351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28" creationId="{5E8B4F53-75BC-ADF4-82BB-D440FED12011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29" creationId="{2BBDE4C0-A7D8-B2F3-6AAA-F77CBD494CE3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30" creationId="{F6A3DDFA-0569-CEDD-D42B-3C0ED058F6EB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31" creationId="{21C47662-102A-1B35-71A3-B882FB269305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32" creationId="{235C9073-708A-BFEB-0734-DA76C8135BEC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33" creationId="{09959191-D45C-2CEB-BB90-6A839367A68E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34" creationId="{A3274BC6-7BE3-E2A2-FF1A-55F2F559B548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35" creationId="{1FAFB09A-7BB4-21CB-14CC-2B7977C3607D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36" creationId="{2BD27C61-F747-E1FA-BE66-BCCA9A736020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37" creationId="{EAE7F73E-ECBB-1635-13DE-64CB9D8FB220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38" creationId="{945B44E2-BA0C-12D3-D749-6ABBF9F3807B}"/>
          </ac:inkMkLst>
        </pc:inkChg>
        <pc:inkChg chg="add del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39" creationId="{F52A593D-57A5-88FA-A79E-F5F11613BD91}"/>
          </ac:inkMkLst>
        </pc:inkChg>
        <pc:inkChg chg="add reco">
          <ac:chgData name="Rafael Benito Moraga" userId="fe96caf3330d9503" providerId="LiveId" clId="{7D50FADE-FD30-AD4E-89D5-2C7E66D03241}" dt="2022-04-30T14:50:02.280" v="219"/>
          <ac:inkMkLst>
            <pc:docMk/>
            <pc:sldMk cId="3430290036" sldId="656"/>
            <ac:inkMk id="40" creationId="{44932631-005B-1AC4-5295-977EA4C3EBB5}"/>
          </ac:inkMkLst>
        </pc:inkChg>
        <pc:inkChg chg="add del">
          <ac:chgData name="Rafael Benito Moraga" userId="fe96caf3330d9503" providerId="LiveId" clId="{7D50FADE-FD30-AD4E-89D5-2C7E66D03241}" dt="2022-04-30T14:50:06.502" v="226"/>
          <ac:inkMkLst>
            <pc:docMk/>
            <pc:sldMk cId="3430290036" sldId="656"/>
            <ac:inkMk id="41" creationId="{C747402A-D36D-6B4A-D37E-2AC7B06DA7FD}"/>
          </ac:inkMkLst>
        </pc:inkChg>
        <pc:inkChg chg="add del">
          <ac:chgData name="Rafael Benito Moraga" userId="fe96caf3330d9503" providerId="LiveId" clId="{7D50FADE-FD30-AD4E-89D5-2C7E66D03241}" dt="2022-04-30T14:50:06.502" v="226"/>
          <ac:inkMkLst>
            <pc:docMk/>
            <pc:sldMk cId="3430290036" sldId="656"/>
            <ac:inkMk id="42" creationId="{55A8F7AA-31D1-FFC2-CB54-631D9480A2BC}"/>
          </ac:inkMkLst>
        </pc:inkChg>
        <pc:inkChg chg="add del">
          <ac:chgData name="Rafael Benito Moraga" userId="fe96caf3330d9503" providerId="LiveId" clId="{7D50FADE-FD30-AD4E-89D5-2C7E66D03241}" dt="2022-04-30T14:50:06.502" v="226"/>
          <ac:inkMkLst>
            <pc:docMk/>
            <pc:sldMk cId="3430290036" sldId="656"/>
            <ac:inkMk id="43" creationId="{2744C6D7-FC27-7FD6-68FE-2556D881491A}"/>
          </ac:inkMkLst>
        </pc:inkChg>
        <pc:inkChg chg="add del">
          <ac:chgData name="Rafael Benito Moraga" userId="fe96caf3330d9503" providerId="LiveId" clId="{7D50FADE-FD30-AD4E-89D5-2C7E66D03241}" dt="2022-04-30T14:50:06.502" v="226"/>
          <ac:inkMkLst>
            <pc:docMk/>
            <pc:sldMk cId="3430290036" sldId="656"/>
            <ac:inkMk id="44" creationId="{C5E48452-074A-B7D5-4575-16D1EF8FD384}"/>
          </ac:inkMkLst>
        </pc:inkChg>
        <pc:inkChg chg="add del">
          <ac:chgData name="Rafael Benito Moraga" userId="fe96caf3330d9503" providerId="LiveId" clId="{7D50FADE-FD30-AD4E-89D5-2C7E66D03241}" dt="2022-04-30T14:50:06.502" v="226"/>
          <ac:inkMkLst>
            <pc:docMk/>
            <pc:sldMk cId="3430290036" sldId="656"/>
            <ac:inkMk id="45" creationId="{1AC636BD-950A-CDE6-A801-0D3A66EFC281}"/>
          </ac:inkMkLst>
        </pc:inkChg>
        <pc:inkChg chg="add del">
          <ac:chgData name="Rafael Benito Moraga" userId="fe96caf3330d9503" providerId="LiveId" clId="{7D50FADE-FD30-AD4E-89D5-2C7E66D03241}" dt="2022-04-30T14:50:06.502" v="226"/>
          <ac:inkMkLst>
            <pc:docMk/>
            <pc:sldMk cId="3430290036" sldId="656"/>
            <ac:inkMk id="46" creationId="{BFCA3045-A254-11F0-20E4-1B629FEECE4C}"/>
          </ac:inkMkLst>
        </pc:inkChg>
        <pc:inkChg chg="add reco">
          <ac:chgData name="Rafael Benito Moraga" userId="fe96caf3330d9503" providerId="LiveId" clId="{7D50FADE-FD30-AD4E-89D5-2C7E66D03241}" dt="2022-04-30T14:50:06.502" v="226"/>
          <ac:inkMkLst>
            <pc:docMk/>
            <pc:sldMk cId="3430290036" sldId="656"/>
            <ac:inkMk id="47" creationId="{7100F447-7461-C7D7-02C4-856F3C24AB9B}"/>
          </ac:inkMkLst>
        </pc:inkChg>
        <pc:inkChg chg="add del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48" creationId="{FD4B882B-301C-DECF-5B91-EF26875E01EC}"/>
          </ac:inkMkLst>
        </pc:inkChg>
        <pc:inkChg chg="add del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49" creationId="{238A760B-610E-5A35-5D39-8F920D948614}"/>
          </ac:inkMkLst>
        </pc:inkChg>
        <pc:inkChg chg="add del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50" creationId="{5B450B0B-380B-084F-3AAB-59C362A55BAB}"/>
          </ac:inkMkLst>
        </pc:inkChg>
        <pc:inkChg chg="add del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51" creationId="{C25E4125-46D3-B8DA-5914-1CD0D74553FA}"/>
          </ac:inkMkLst>
        </pc:inkChg>
        <pc:inkChg chg="add del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52" creationId="{8C6CC3BD-02FA-2E88-FDA1-E8AA0DA31A75}"/>
          </ac:inkMkLst>
        </pc:inkChg>
        <pc:inkChg chg="add del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53" creationId="{A0CAF826-2DF4-9DE8-0EA8-74328124847B}"/>
          </ac:inkMkLst>
        </pc:inkChg>
        <pc:inkChg chg="add del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54" creationId="{FABFC3A4-2181-9F8F-6B9B-DA3D310E1669}"/>
          </ac:inkMkLst>
        </pc:inkChg>
        <pc:inkChg chg="add del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55" creationId="{7E73518E-2E0C-5411-4EDD-67DCE028E440}"/>
          </ac:inkMkLst>
        </pc:inkChg>
        <pc:inkChg chg="add del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56" creationId="{B21C7308-D336-14CE-F6AD-127CA879D0F3}"/>
          </ac:inkMkLst>
        </pc:inkChg>
        <pc:inkChg chg="add del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57" creationId="{2251BC18-C076-9508-EB62-513D9EEF8AF0}"/>
          </ac:inkMkLst>
        </pc:inkChg>
        <pc:inkChg chg="add del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58" creationId="{1D1D4E3B-0939-AAA2-6A45-368244530475}"/>
          </ac:inkMkLst>
        </pc:inkChg>
        <pc:inkChg chg="add reco">
          <ac:chgData name="Rafael Benito Moraga" userId="fe96caf3330d9503" providerId="LiveId" clId="{7D50FADE-FD30-AD4E-89D5-2C7E66D03241}" dt="2022-04-30T14:50:15.513" v="238"/>
          <ac:inkMkLst>
            <pc:docMk/>
            <pc:sldMk cId="3430290036" sldId="656"/>
            <ac:inkMk id="59" creationId="{70926BFF-CF8B-772A-BC8B-139268AE237A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60" creationId="{684DFA44-6A5F-2B43-7EE9-FD62E96E14D4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61" creationId="{B96BEC68-8183-A9FF-0AE8-8EDED400B09F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62" creationId="{12997146-EC2D-1BDB-FD2E-676EB0955723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63" creationId="{70FF767C-A9F0-9715-F03F-9306490CAC80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64" creationId="{44B61BEE-739D-01BA-EBE3-700023873275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65" creationId="{34430BF3-E0B6-0851-9574-82C3CCB1FA1D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66" creationId="{8EC7DAD1-F2C8-985F-4A8E-3F5EF19380F0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67" creationId="{B9541A27-C4D5-ECFB-A358-F38A5D4DE365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68" creationId="{79F7F028-01FA-6314-6994-FEC240B2AAFE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69" creationId="{D734B29B-86C5-2761-9A70-6C22BA86053B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70" creationId="{5D266A23-9454-66CF-201F-C2751506FF8A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71" creationId="{1060115C-8E36-E6F4-58F6-B8A903188602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72" creationId="{03C19C3A-D6CA-E007-D8A2-EB22149A1EB0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73" creationId="{99969DA1-8367-8B31-72B2-FF2E67D7ABD2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74" creationId="{BCB6862F-3812-EEC5-D91A-71346AA918E3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75" creationId="{FDC07225-3C4E-874B-7279-6804F16F319F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76" creationId="{EE51899F-F1B9-73B9-876F-32A6075A107F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77" creationId="{C6BAC6C0-1BED-7C75-FA57-51D0B8633046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78" creationId="{0CD45259-2179-98FC-7B24-2845AE2D6B85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79" creationId="{965215AD-2843-0FD4-878A-7E97E113DDDC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80" creationId="{5E620DF3-DA00-664D-280B-1D48E9F4D089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81" creationId="{519E9ADC-BC24-66D0-4A15-F8C9A59D168A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82" creationId="{932CCCC5-CB1B-1275-8F72-8B7FEBFDB422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83" creationId="{FBE6F15D-3CF6-C21C-7B2C-6A4E054D3FDF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84" creationId="{4FBA581E-BE36-2234-9A70-49389545E953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85" creationId="{E4B1D7CD-3AB6-9828-F571-AFCA612DAA80}"/>
          </ac:inkMkLst>
        </pc:inkChg>
        <pc:inkChg chg="add del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86" creationId="{8B7FB43D-E224-F82D-42B4-DBEBC3DAE96F}"/>
          </ac:inkMkLst>
        </pc:inkChg>
        <pc:inkChg chg="add reco">
          <ac:chgData name="Rafael Benito Moraga" userId="fe96caf3330d9503" providerId="LiveId" clId="{7D50FADE-FD30-AD4E-89D5-2C7E66D03241}" dt="2022-04-30T14:50:45.324" v="266"/>
          <ac:inkMkLst>
            <pc:docMk/>
            <pc:sldMk cId="3430290036" sldId="656"/>
            <ac:inkMk id="87" creationId="{80DDB181-AF0E-8006-F91A-D604D812E596}"/>
          </ac:inkMkLst>
        </pc:inkChg>
        <pc:inkChg chg="add del">
          <ac:chgData name="Rafael Benito Moraga" userId="fe96caf3330d9503" providerId="LiveId" clId="{7D50FADE-FD30-AD4E-89D5-2C7E66D03241}" dt="2022-04-30T14:50:49.186" v="274"/>
          <ac:inkMkLst>
            <pc:docMk/>
            <pc:sldMk cId="3430290036" sldId="656"/>
            <ac:inkMk id="88" creationId="{4F93F15C-1FBB-5AC8-5E84-36E4B948D6C0}"/>
          </ac:inkMkLst>
        </pc:inkChg>
        <pc:inkChg chg="add del">
          <ac:chgData name="Rafael Benito Moraga" userId="fe96caf3330d9503" providerId="LiveId" clId="{7D50FADE-FD30-AD4E-89D5-2C7E66D03241}" dt="2022-04-30T14:50:49.186" v="274"/>
          <ac:inkMkLst>
            <pc:docMk/>
            <pc:sldMk cId="3430290036" sldId="656"/>
            <ac:inkMk id="89" creationId="{E8DD770A-16C1-6CF4-3C42-613FD5F4292A}"/>
          </ac:inkMkLst>
        </pc:inkChg>
        <pc:inkChg chg="add del">
          <ac:chgData name="Rafael Benito Moraga" userId="fe96caf3330d9503" providerId="LiveId" clId="{7D50FADE-FD30-AD4E-89D5-2C7E66D03241}" dt="2022-04-30T14:50:49.186" v="274"/>
          <ac:inkMkLst>
            <pc:docMk/>
            <pc:sldMk cId="3430290036" sldId="656"/>
            <ac:inkMk id="90" creationId="{02AC17AD-E4A1-7C21-56CA-4BCF16E8AA04}"/>
          </ac:inkMkLst>
        </pc:inkChg>
        <pc:inkChg chg="add del">
          <ac:chgData name="Rafael Benito Moraga" userId="fe96caf3330d9503" providerId="LiveId" clId="{7D50FADE-FD30-AD4E-89D5-2C7E66D03241}" dt="2022-04-30T14:50:49.186" v="274"/>
          <ac:inkMkLst>
            <pc:docMk/>
            <pc:sldMk cId="3430290036" sldId="656"/>
            <ac:inkMk id="91" creationId="{A0B63185-B0F7-AFCC-6418-7E6446EA9C35}"/>
          </ac:inkMkLst>
        </pc:inkChg>
        <pc:inkChg chg="add del">
          <ac:chgData name="Rafael Benito Moraga" userId="fe96caf3330d9503" providerId="LiveId" clId="{7D50FADE-FD30-AD4E-89D5-2C7E66D03241}" dt="2022-04-30T14:50:49.186" v="274"/>
          <ac:inkMkLst>
            <pc:docMk/>
            <pc:sldMk cId="3430290036" sldId="656"/>
            <ac:inkMk id="92" creationId="{EB5F394F-9FDA-078E-90CE-490F7E8A148F}"/>
          </ac:inkMkLst>
        </pc:inkChg>
        <pc:inkChg chg="add del">
          <ac:chgData name="Rafael Benito Moraga" userId="fe96caf3330d9503" providerId="LiveId" clId="{7D50FADE-FD30-AD4E-89D5-2C7E66D03241}" dt="2022-04-30T14:50:49.186" v="274"/>
          <ac:inkMkLst>
            <pc:docMk/>
            <pc:sldMk cId="3430290036" sldId="656"/>
            <ac:inkMk id="93" creationId="{1389F530-C7B0-C3DC-E390-7ED7A5824012}"/>
          </ac:inkMkLst>
        </pc:inkChg>
        <pc:inkChg chg="add del">
          <ac:chgData name="Rafael Benito Moraga" userId="fe96caf3330d9503" providerId="LiveId" clId="{7D50FADE-FD30-AD4E-89D5-2C7E66D03241}" dt="2022-04-30T14:50:49.186" v="274"/>
          <ac:inkMkLst>
            <pc:docMk/>
            <pc:sldMk cId="3430290036" sldId="656"/>
            <ac:inkMk id="94" creationId="{F4647768-B02A-09CE-63D9-2B0C56A46F5E}"/>
          </ac:inkMkLst>
        </pc:inkChg>
        <pc:inkChg chg="add reco">
          <ac:chgData name="Rafael Benito Moraga" userId="fe96caf3330d9503" providerId="LiveId" clId="{7D50FADE-FD30-AD4E-89D5-2C7E66D03241}" dt="2022-04-30T14:50:49.186" v="274"/>
          <ac:inkMkLst>
            <pc:docMk/>
            <pc:sldMk cId="3430290036" sldId="656"/>
            <ac:inkMk id="95" creationId="{93CFDBAA-E54D-F444-FC37-A3EB74E0287E}"/>
          </ac:inkMkLst>
        </pc:inkChg>
      </pc:sldChg>
      <pc:sldChg chg="addSp delSp">
        <pc:chgData name="Rafael Benito Moraga" userId="fe96caf3330d9503" providerId="LiveId" clId="{7D50FADE-FD30-AD4E-89D5-2C7E66D03241}" dt="2022-04-30T14:47:57.714" v="144"/>
        <pc:sldMkLst>
          <pc:docMk/>
          <pc:sldMk cId="1859183212" sldId="697"/>
        </pc:sldMkLst>
        <pc:inkChg chg="add del">
          <ac:chgData name="Rafael Benito Moraga" userId="fe96caf3330d9503" providerId="LiveId" clId="{7D50FADE-FD30-AD4E-89D5-2C7E66D03241}" dt="2022-04-30T14:45:55.663" v="2"/>
          <ac:inkMkLst>
            <pc:docMk/>
            <pc:sldMk cId="1859183212" sldId="697"/>
            <ac:inkMk id="2" creationId="{79461D71-793A-ED5C-8CD2-0D9EF80365E1}"/>
          </ac:inkMkLst>
        </pc:inkChg>
        <pc:inkChg chg="add">
          <ac:chgData name="Rafael Benito Moraga" userId="fe96caf3330d9503" providerId="LiveId" clId="{7D50FADE-FD30-AD4E-89D5-2C7E66D03241}" dt="2022-04-30T14:45:53.399" v="1"/>
          <ac:inkMkLst>
            <pc:docMk/>
            <pc:sldMk cId="1859183212" sldId="697"/>
            <ac:inkMk id="4" creationId="{23BB7D6C-DDB5-E903-CA0C-325313F289F5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5" creationId="{7FB7EEA6-DF9C-EEC0-F152-4CB351F9C49F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6" creationId="{ED146D00-A479-5B6B-1FC2-92BF0249E81B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9" creationId="{DB67CD58-2DE6-7949-66FB-2C66847A9B70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10" creationId="{8D1FAE4D-45DB-D3FF-AE98-94886AD9644F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11" creationId="{3774DECE-29A7-F63D-E3A9-560692350994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12" creationId="{C7492C09-9D29-C2B8-E289-11A45023715F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13" creationId="{7649A306-F4C6-B9CF-E7B9-01631043CBFC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14" creationId="{4F0A1255-FBF4-89AA-22F3-DD96F0B04D12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15" creationId="{36826D9E-867D-90BC-9779-DD9BA6DF8321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16" creationId="{3CC3FA9E-454C-729C-D0D3-96F2FA5D1605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18" creationId="{2EA78A20-4167-F6E1-E1F0-D75F0399C136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19" creationId="{64C00D5D-DAAC-9FFD-3DFC-B3200E42FE22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20" creationId="{CB9FC9A5-07C5-743A-D5DB-3435B6A33C5B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21" creationId="{5D8C8093-B6F1-BC09-10CA-382A3988822F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22" creationId="{7ABAA4D3-0FDD-48E7-BC07-1D66B15167F0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23" creationId="{13F494DD-EF4C-F956-E836-FB0C0BFD1C61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24" creationId="{7C0B40CA-F3D8-7CDC-3B96-885733C6FAC3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25" creationId="{882459C2-FF3C-2276-7894-FCBC67532A67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26" creationId="{823E7604-5395-ECFF-50E0-5219F4E9F087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27" creationId="{F111CEE8-6E21-9EFC-55F7-7CBF50103CFD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28" creationId="{5B649D9A-1164-6ECC-6581-1E6ADB2DF2AD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29" creationId="{787071AA-BC76-5E70-0029-3C5E5DEF6C52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30" creationId="{FC6115AE-7AF8-B86A-308D-B401EBCF758E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31" creationId="{9A2AFA8C-AF40-4BE3-DC40-D5356935EF64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32" creationId="{F7E59C51-5CEE-72D3-BB57-C5A68F18A542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33" creationId="{91BC0F35-E516-39E2-757E-CA4148B23A90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34" creationId="{1D10750D-A9E1-0230-9645-3B09E04F7A91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35" creationId="{68ECDD6C-096A-34D8-C335-76474F35C7D0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36" creationId="{F32E1CC1-A189-CE37-BACF-A525EC1889AB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37" creationId="{D0C8E5BE-82AF-A137-68E2-C2C3DAF25B0E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38" creationId="{88092161-BA5C-7F1C-D42C-B25BD938113D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39" creationId="{F4F8C99D-1B1D-E988-4344-64E6AADC103B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40" creationId="{BED8A615-404F-9562-91C3-0BE9071A79C1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41" creationId="{685CBCC2-C720-255B-CDF5-2B93AE9A7FFC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42" creationId="{1D4C8A36-DE07-0361-ADE9-1AC70773855D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43" creationId="{7CADF5BE-BCAB-DA9B-2730-F09C62520043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44" creationId="{09F6EBA1-B309-375F-8011-CD61F4C1BC2A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45" creationId="{8A98C08D-B0CD-EF8E-B350-F57625355425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46" creationId="{4CE5409A-BE1B-3C26-399B-767A96EEA1EB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47" creationId="{CF083131-D327-0E77-CB00-7B879E222951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48" creationId="{4DD6AAB1-BAB2-0A38-2E8B-5BF7CDE0D871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49" creationId="{85617FD3-FD27-6933-F12F-DA50C530D6AB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50" creationId="{FDB5CEB3-8DC0-6E6F-910E-33CC6EF932FF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51" creationId="{0AA78F31-C621-7792-7D54-B7D8373207DF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52" creationId="{AA81C0E7-81EE-D323-D449-6736C636D540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53" creationId="{4D56C177-336E-2EAF-7788-CA3F0407B906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54" creationId="{5E005B87-4B9F-35BB-DD53-C22A35D3D7F6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55" creationId="{5EC8D2F5-EF34-5DA3-5066-867367ADC097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56" creationId="{C4A94048-9088-1CF6-7E28-0876DF822550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57" creationId="{022DE2A7-0F23-6E85-2414-CAF6F135A8E5}"/>
          </ac:inkMkLst>
        </pc:inkChg>
        <pc:inkChg chg="add del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58" creationId="{50CA246C-FEE0-25AA-2E6F-6FD215767EEC}"/>
          </ac:inkMkLst>
        </pc:inkChg>
        <pc:inkChg chg="add reco">
          <ac:chgData name="Rafael Benito Moraga" userId="fe96caf3330d9503" providerId="LiveId" clId="{7D50FADE-FD30-AD4E-89D5-2C7E66D03241}" dt="2022-04-30T14:46:33.741" v="54"/>
          <ac:inkMkLst>
            <pc:docMk/>
            <pc:sldMk cId="1859183212" sldId="697"/>
            <ac:inkMk id="59" creationId="{0B504368-EE96-3594-A112-313F62611F1D}"/>
          </ac:inkMkLst>
        </pc:inkChg>
        <pc:inkChg chg="add">
          <ac:chgData name="Rafael Benito Moraga" userId="fe96caf3330d9503" providerId="LiveId" clId="{7D50FADE-FD30-AD4E-89D5-2C7E66D03241}" dt="2022-04-30T14:46:39.449" v="55"/>
          <ac:inkMkLst>
            <pc:docMk/>
            <pc:sldMk cId="1859183212" sldId="697"/>
            <ac:inkMk id="60" creationId="{D2D03ED6-8693-A2A2-903A-092B5F70E4C4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61" creationId="{20E3B4FA-50FA-C0E8-2275-3592778303BA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62" creationId="{1E963816-7140-59CB-E8CC-7DB3CDCA7F47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63" creationId="{C7261337-3507-1C3D-6155-CE1C43CF161D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64" creationId="{929CCE11-16E5-2140-C842-C154248A59BB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65" creationId="{9E7BD9D8-AEDC-8BAB-0AA1-058FC43C8F66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66" creationId="{EED30339-D23F-51C4-2B6F-8695D3E52D00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67" creationId="{D1AAF18A-8F22-C427-F1C0-BA56C2AFB29A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68" creationId="{1C877DB8-C69F-4F31-4AC9-EED9C3D460E3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69" creationId="{E27FC54E-227F-856D-FA3B-A60A4CBBF1F4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70" creationId="{837FE3E2-3783-4AEF-3C65-A037F0619F7F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71" creationId="{220A4051-1CF3-9E85-1FA6-4E85CF2F8F2F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72" creationId="{EAAFF751-A8FC-738C-EC72-1B2403F67610}"/>
          </ac:inkMkLst>
        </pc:inkChg>
        <pc:inkChg chg="add del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73" creationId="{B36B675C-7C78-3D06-DFA3-BC3432122C00}"/>
          </ac:inkMkLst>
        </pc:inkChg>
        <pc:inkChg chg="add reco">
          <ac:chgData name="Rafael Benito Moraga" userId="fe96caf3330d9503" providerId="LiveId" clId="{7D50FADE-FD30-AD4E-89D5-2C7E66D03241}" dt="2022-04-30T14:47:00.339" v="69"/>
          <ac:inkMkLst>
            <pc:docMk/>
            <pc:sldMk cId="1859183212" sldId="697"/>
            <ac:inkMk id="74" creationId="{4E9A42E7-B715-AADD-DAB8-2718188F6865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75" creationId="{1DC357C1-6323-9D1A-C0AA-044B95C3B498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76" creationId="{EBC2D410-09E3-FA33-D0D6-1C70577A6257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77" creationId="{C2B4FD72-9FAE-CC18-A3C1-EBA33D829F15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78" creationId="{99E21873-DFA1-FD8E-E42D-09549EB9489D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79" creationId="{653E22C1-8189-B783-A68B-DB115D5A1132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80" creationId="{9F2AD404-57E7-FC5D-929D-D1F9291F255E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81" creationId="{82E3DECF-20AA-5F67-C255-77133F248CDA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82" creationId="{CBD1978C-6DFC-23BD-1FA4-70ADA256513E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83" creationId="{31499397-91F1-FAAB-3460-779E3F716C1E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84" creationId="{5E649E8D-1C5D-ADDC-5CEE-74AD36A82DF0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85" creationId="{9C661697-0A49-FCFC-E887-AA2E540071D6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86" creationId="{0D78ED8F-EBF9-1804-4861-1B07734B6CD1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87" creationId="{CC9F3D71-F612-0031-07B7-F00F5FA8CFBD}"/>
          </ac:inkMkLst>
        </pc:inkChg>
        <pc:inkChg chg="add del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88" creationId="{5E05D90B-304C-C14E-61A0-784E1BEDA1F8}"/>
          </ac:inkMkLst>
        </pc:inkChg>
        <pc:inkChg chg="add reco">
          <ac:chgData name="Rafael Benito Moraga" userId="fe96caf3330d9503" providerId="LiveId" clId="{7D50FADE-FD30-AD4E-89D5-2C7E66D03241}" dt="2022-04-30T14:47:07.715" v="84"/>
          <ac:inkMkLst>
            <pc:docMk/>
            <pc:sldMk cId="1859183212" sldId="697"/>
            <ac:inkMk id="89" creationId="{0BC22A0E-6467-2C43-5812-E2F731193E8B}"/>
          </ac:inkMkLst>
        </pc:inkChg>
        <pc:inkChg chg="add">
          <ac:chgData name="Rafael Benito Moraga" userId="fe96caf3330d9503" providerId="LiveId" clId="{7D50FADE-FD30-AD4E-89D5-2C7E66D03241}" dt="2022-04-30T14:47:08.839" v="85"/>
          <ac:inkMkLst>
            <pc:docMk/>
            <pc:sldMk cId="1859183212" sldId="697"/>
            <ac:inkMk id="90" creationId="{8742914A-A45A-3D1F-4F76-D8D0FEB209CA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91" creationId="{B8E94A1D-7F8D-78D1-EC76-906B8E169665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92" creationId="{73E47275-7670-7C6E-DDFF-8A635AF1514A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93" creationId="{B0CF5A9B-31AD-DB73-921C-A61D15B61EA7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94" creationId="{3A2F1088-C2BF-3309-466A-4BE44509E478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95" creationId="{21FD6C5C-EA96-48D0-49D8-4772C2176529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96" creationId="{81AD4D30-8840-F068-EAD1-57023F31A9B5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97" creationId="{A7ABBE7E-C0B2-407F-15AC-BF7280D6FFC3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98" creationId="{0BE5FBDB-6102-72AD-E6B9-D8489D7C1573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99" creationId="{265841E3-AFA9-D625-8072-FFB30BA4CC93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100" creationId="{E77782FE-C5AD-9427-FBD5-259BA22AB9B8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101" creationId="{8BBAE7E3-8404-B1A3-143E-1B6827E3B473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102" creationId="{20B0A747-697F-CE01-F020-A846EB0183E3}"/>
          </ac:inkMkLst>
        </pc:inkChg>
        <pc:inkChg chg="add del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103" creationId="{CADBF156-9A36-03B7-38C4-FF8BBE36C8D6}"/>
          </ac:inkMkLst>
        </pc:inkChg>
        <pc:inkChg chg="add reco">
          <ac:chgData name="Rafael Benito Moraga" userId="fe96caf3330d9503" providerId="LiveId" clId="{7D50FADE-FD30-AD4E-89D5-2C7E66D03241}" dt="2022-04-30T14:47:19.902" v="99"/>
          <ac:inkMkLst>
            <pc:docMk/>
            <pc:sldMk cId="1859183212" sldId="697"/>
            <ac:inkMk id="104" creationId="{FC36EA52-1658-5B00-6064-5273BD7E9F79}"/>
          </ac:inkMkLst>
        </pc:inkChg>
        <pc:inkChg chg="add">
          <ac:chgData name="Rafael Benito Moraga" userId="fe96caf3330d9503" providerId="LiveId" clId="{7D50FADE-FD30-AD4E-89D5-2C7E66D03241}" dt="2022-04-30T14:47:26.326" v="100"/>
          <ac:inkMkLst>
            <pc:docMk/>
            <pc:sldMk cId="1859183212" sldId="697"/>
            <ac:inkMk id="105" creationId="{86B575AE-7891-53D4-E96A-48E83DBE728E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06" creationId="{C5987B06-4A08-30BA-7D79-7C2B09B79B05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07" creationId="{4DA17E57-310D-C0E2-D81E-BD37C59F25B6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08" creationId="{435C4AF3-D200-407C-BFB2-38C6BD3E3186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09" creationId="{598495EB-14E1-03BF-8F2D-57A286F3A88F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10" creationId="{5C363F1F-700F-1579-55DF-35FCD54F35D9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11" creationId="{3065F38C-5273-9342-C654-766C81851D29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12" creationId="{D5996BCB-CE82-E857-5CA0-6C119223A510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13" creationId="{B11334C4-A534-0A58-6877-D948647D4E74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14" creationId="{A33D3E27-4284-DBBB-7E6D-E580D704C0C1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15" creationId="{1965A66B-0DEF-EAEA-DB32-788239221D58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16" creationId="{64F5F8AC-A6AE-E60B-D7FB-A7C3BA3FC6C8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17" creationId="{ACE31BAC-BFA2-7091-AE55-86F81F0B4E12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18" creationId="{A8B8505C-6461-A61A-066A-A97AB7E7C01C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19" creationId="{3D185DC2-D53E-71D6-1E7A-E553DD622653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20" creationId="{95D33301-08BF-1687-D5D8-F3CEDC258C32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21" creationId="{DB7DCE83-3A32-5F7C-B925-715B412394E6}"/>
          </ac:inkMkLst>
        </pc:inkChg>
        <pc:inkChg chg="add del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22" creationId="{EBA6587A-522F-B1E0-0232-95D7EC731C9B}"/>
          </ac:inkMkLst>
        </pc:inkChg>
        <pc:inkChg chg="add reco">
          <ac:chgData name="Rafael Benito Moraga" userId="fe96caf3330d9503" providerId="LiveId" clId="{7D50FADE-FD30-AD4E-89D5-2C7E66D03241}" dt="2022-04-30T14:47:35.469" v="118"/>
          <ac:inkMkLst>
            <pc:docMk/>
            <pc:sldMk cId="1859183212" sldId="697"/>
            <ac:inkMk id="123" creationId="{8CD1936D-2C43-A8F3-94FF-2752BAA7668A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24" creationId="{D4B37FD0-F182-0E72-33F6-75CD2FF9A187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25" creationId="{66C29977-34CD-EDAC-08F3-B1C96B0809F0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26" creationId="{2F55322D-E2CB-886A-38DA-22EE5CFEDDCE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27" creationId="{F4A187CE-054C-A987-8C6E-D339FD1D6BAA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28" creationId="{4F107A48-F888-2779-F321-7866AEAC5FAB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29" creationId="{784C3F76-F295-43C7-03E5-1461BD4B84EF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30" creationId="{6AF19D6D-0CC4-77C0-8F65-4D187C8E59C8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31" creationId="{6B37938A-4F9E-5199-CEC7-29A15DCB9276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32" creationId="{ABC970F3-80CF-B865-A25D-294853E83925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33" creationId="{1A92A253-84CB-30FB-D64B-F8F48F04E99B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34" creationId="{476DA5F7-0560-F116-98EF-1E6C89B47AE2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35" creationId="{F59B4811-3B25-715A-6B25-8A838E8CC85F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36" creationId="{DF390840-E79E-C33F-A23A-2C804FC332D5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37" creationId="{C7C30E14-5F11-E504-6FB3-7A787F2C1C92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38" creationId="{A0AB76E0-3CE4-E95A-4A40-761ABAA9D7C4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39" creationId="{A454FC83-5651-F50B-DFAF-65B3F243BF2B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40" creationId="{D8AB641F-8852-1151-0297-C6044AD2917F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41" creationId="{1873DA95-B245-D682-B921-E813B283CFB6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42" creationId="{D6B89578-9ACF-1401-7E40-EAADB2D08C54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43" creationId="{CE84B5DB-A6DF-34FA-B609-37420AE74943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44" creationId="{FE186BE8-107A-D64C-91E3-DBD482B94592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45" creationId="{66B6590F-4E40-1F7D-E8BB-A91F8E10224C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46" creationId="{19781D4A-9A05-ED90-5B13-5070C38F6B11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47" creationId="{AA4EF930-0744-2C4F-86D9-CEF38C6675E1}"/>
          </ac:inkMkLst>
        </pc:inkChg>
        <pc:inkChg chg="add del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48" creationId="{AE79A5B4-D78A-9508-B279-0A42D1338211}"/>
          </ac:inkMkLst>
        </pc:inkChg>
        <pc:inkChg chg="add reco">
          <ac:chgData name="Rafael Benito Moraga" userId="fe96caf3330d9503" providerId="LiveId" clId="{7D50FADE-FD30-AD4E-89D5-2C7E66D03241}" dt="2022-04-30T14:47:57.714" v="144"/>
          <ac:inkMkLst>
            <pc:docMk/>
            <pc:sldMk cId="1859183212" sldId="697"/>
            <ac:inkMk id="149" creationId="{98F84960-9EA9-E93F-08AC-0A6E6CBF2CCB}"/>
          </ac:inkMkLst>
        </pc:inkChg>
      </pc:sldChg>
      <pc:sldChg chg="addSp delSp">
        <pc:chgData name="Rafael Benito Moraga" userId="fe96caf3330d9503" providerId="LiveId" clId="{7D50FADE-FD30-AD4E-89D5-2C7E66D03241}" dt="2022-04-30T15:32:37.537" v="1239"/>
        <pc:sldMkLst>
          <pc:docMk/>
          <pc:sldMk cId="2147595839" sldId="770"/>
        </pc:sldMkLst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7" creationId="{A4402C2C-9B14-BBF1-58A2-D1EE46E7AFC7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11" creationId="{7E46C695-AB0E-32B9-2BD1-05389735417D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12" creationId="{8A46EDFC-4A49-12B7-94CE-7B8212B08368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13" creationId="{B0E40A57-7614-E0F0-D216-A40256133F97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14" creationId="{97F2A251-74FF-C25D-C0A8-19429302ABD4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15" creationId="{7FF1F3BA-D56F-6697-C4B4-72F1F69B80F3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16" creationId="{98AFBE58-D0C9-B7F9-F379-BB217E786B7C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17" creationId="{498ABB2B-5B1A-4FA3-6A1A-55C21B1EC2FB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19" creationId="{6B8EA850-6C90-3182-8708-C3F6A102B9A0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20" creationId="{AED72EA0-19CA-3F84-E065-DBCDF0700F96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21" creationId="{ECBD8C27-7E47-9FAC-DAE3-DF8E5C58081F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22" creationId="{704505D4-521C-DB3F-6E01-95A8E674F7F2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23" creationId="{CDC1C5D1-C646-F753-D261-89EB6F06EDE9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24" creationId="{1B6D9EF2-5332-1F46-B568-9CA77B90390C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25" creationId="{594B63F4-FF9A-9BF5-DA25-04A0E86B0CB1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26" creationId="{51F3B6DA-3064-56A5-E61C-7392EA553418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27" creationId="{5A794305-9818-8411-5541-F5E333548BDC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28" creationId="{FAA0A2F7-2748-E941-8D04-899DE134EFDA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29" creationId="{4CE42B6D-A717-7381-B3CA-0CB2186FE930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30" creationId="{334D32DF-ED35-2CDD-F54D-ADE59F096D37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31" creationId="{2D442DE2-D5C3-E934-C935-F0AA3D422EE7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32" creationId="{AD43D773-8481-83E2-0ECC-D2BB99DF0105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33" creationId="{FB520E9F-8EE2-D463-574C-F441B2032CCB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34" creationId="{F80B1A60-5092-8C06-5669-0FFDA63BB222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35" creationId="{B2DC815B-BAFC-72AE-4C17-5834242EAD96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36" creationId="{D7A71A93-8D0B-323B-9FA4-B949AC42C21C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37" creationId="{87C55C1C-8815-CC70-90CE-C997EDBB273C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38" creationId="{B10900F1-D2B3-C618-A4A7-3B09A16E947E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39" creationId="{BFF2FA9D-7FB7-9266-6005-052152B81CC2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40" creationId="{BE9FF93C-1A49-48B0-03B3-54C27A844D8A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41" creationId="{CC031F76-A543-2421-0406-7D613527C149}"/>
          </ac:inkMkLst>
        </pc:inkChg>
        <pc:inkChg chg="add del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42" creationId="{F16012E8-C00A-8BD9-A87E-B31F2713E135}"/>
          </ac:inkMkLst>
        </pc:inkChg>
        <pc:inkChg chg="add reco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43" creationId="{61EB9FC2-91D3-FC0B-4BD7-48A9BCE3D9FA}"/>
          </ac:inkMkLst>
        </pc:inkChg>
        <pc:inkChg chg="add reco">
          <ac:chgData name="Rafael Benito Moraga" userId="fe96caf3330d9503" providerId="LiveId" clId="{7D50FADE-FD30-AD4E-89D5-2C7E66D03241}" dt="2022-04-30T15:32:09.707" v="1205"/>
          <ac:inkMkLst>
            <pc:docMk/>
            <pc:sldMk cId="2147595839" sldId="770"/>
            <ac:inkMk id="44" creationId="{06455D9D-EF81-D44B-9451-77CE5E744487}"/>
          </ac:inkMkLst>
        </pc:inkChg>
        <pc:inkChg chg="add del">
          <ac:chgData name="Rafael Benito Moraga" userId="fe96caf3330d9503" providerId="LiveId" clId="{7D50FADE-FD30-AD4E-89D5-2C7E66D03241}" dt="2022-04-30T15:32:16.830" v="1211"/>
          <ac:inkMkLst>
            <pc:docMk/>
            <pc:sldMk cId="2147595839" sldId="770"/>
            <ac:inkMk id="45" creationId="{9083B991-5BAE-9AAE-9C0F-0AFE8885890E}"/>
          </ac:inkMkLst>
        </pc:inkChg>
        <pc:inkChg chg="add del">
          <ac:chgData name="Rafael Benito Moraga" userId="fe96caf3330d9503" providerId="LiveId" clId="{7D50FADE-FD30-AD4E-89D5-2C7E66D03241}" dt="2022-04-30T15:32:16.830" v="1211"/>
          <ac:inkMkLst>
            <pc:docMk/>
            <pc:sldMk cId="2147595839" sldId="770"/>
            <ac:inkMk id="46" creationId="{B0E910DE-A09B-AE61-0CB4-1204E6BA0444}"/>
          </ac:inkMkLst>
        </pc:inkChg>
        <pc:inkChg chg="add del">
          <ac:chgData name="Rafael Benito Moraga" userId="fe96caf3330d9503" providerId="LiveId" clId="{7D50FADE-FD30-AD4E-89D5-2C7E66D03241}" dt="2022-04-30T15:32:16.830" v="1211"/>
          <ac:inkMkLst>
            <pc:docMk/>
            <pc:sldMk cId="2147595839" sldId="770"/>
            <ac:inkMk id="47" creationId="{749BD99A-FD3E-07C9-FE1B-5B15C3759141}"/>
          </ac:inkMkLst>
        </pc:inkChg>
        <pc:inkChg chg="add del">
          <ac:chgData name="Rafael Benito Moraga" userId="fe96caf3330d9503" providerId="LiveId" clId="{7D50FADE-FD30-AD4E-89D5-2C7E66D03241}" dt="2022-04-30T15:32:16.830" v="1211"/>
          <ac:inkMkLst>
            <pc:docMk/>
            <pc:sldMk cId="2147595839" sldId="770"/>
            <ac:inkMk id="48" creationId="{CDEADEB8-954A-27A0-0724-B7BBD56CC8FB}"/>
          </ac:inkMkLst>
        </pc:inkChg>
        <pc:inkChg chg="add del">
          <ac:chgData name="Rafael Benito Moraga" userId="fe96caf3330d9503" providerId="LiveId" clId="{7D50FADE-FD30-AD4E-89D5-2C7E66D03241}" dt="2022-04-30T15:32:16.830" v="1211"/>
          <ac:inkMkLst>
            <pc:docMk/>
            <pc:sldMk cId="2147595839" sldId="770"/>
            <ac:inkMk id="49" creationId="{DE8DE403-9792-8C8E-6A87-50853BADA00B}"/>
          </ac:inkMkLst>
        </pc:inkChg>
        <pc:inkChg chg="add reco">
          <ac:chgData name="Rafael Benito Moraga" userId="fe96caf3330d9503" providerId="LiveId" clId="{7D50FADE-FD30-AD4E-89D5-2C7E66D03241}" dt="2022-04-30T15:32:16.830" v="1211"/>
          <ac:inkMkLst>
            <pc:docMk/>
            <pc:sldMk cId="2147595839" sldId="770"/>
            <ac:inkMk id="50" creationId="{D21B8FE2-A72E-7DDE-2CF6-22AF7035958F}"/>
          </ac:inkMkLst>
        </pc:inkChg>
        <pc:inkChg chg="add del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51" creationId="{D5DB39F4-12DE-35C8-5630-543D5847B15D}"/>
          </ac:inkMkLst>
        </pc:inkChg>
        <pc:inkChg chg="add del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52" creationId="{38FA3411-EE08-7990-8306-25C365AF9EC7}"/>
          </ac:inkMkLst>
        </pc:inkChg>
        <pc:inkChg chg="add del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53" creationId="{BA550722-38E5-E564-E775-7B2C256AF277}"/>
          </ac:inkMkLst>
        </pc:inkChg>
        <pc:inkChg chg="add del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54" creationId="{23A948E7-AD29-97B7-F855-C7AA2490034B}"/>
          </ac:inkMkLst>
        </pc:inkChg>
        <pc:inkChg chg="add del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55" creationId="{22920BF3-31D9-E9C0-3985-4B55328DDCE7}"/>
          </ac:inkMkLst>
        </pc:inkChg>
        <pc:inkChg chg="add del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56" creationId="{AEC041FA-A94C-62A1-E41F-ED94282E7061}"/>
          </ac:inkMkLst>
        </pc:inkChg>
        <pc:inkChg chg="add del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57" creationId="{EFE4946D-2803-FF61-508B-24D071BD1676}"/>
          </ac:inkMkLst>
        </pc:inkChg>
        <pc:inkChg chg="add del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58" creationId="{DE9DEB57-32CF-0026-D021-3D33ED5EFA22}"/>
          </ac:inkMkLst>
        </pc:inkChg>
        <pc:inkChg chg="add del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59" creationId="{308A5D75-7AFD-CE49-2C60-5A16D43FA787}"/>
          </ac:inkMkLst>
        </pc:inkChg>
        <pc:inkChg chg="add del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60" creationId="{9F09CBD1-DD02-746C-ED4A-AFA3C0BBC257}"/>
          </ac:inkMkLst>
        </pc:inkChg>
        <pc:inkChg chg="add del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61" creationId="{A9687666-730B-0E74-0FA3-E74FB4CE99BF}"/>
          </ac:inkMkLst>
        </pc:inkChg>
        <pc:inkChg chg="add reco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62" creationId="{8B09FCEB-9D90-D789-9095-8897928E9B8F}"/>
          </ac:inkMkLst>
        </pc:inkChg>
        <pc:inkChg chg="add reco">
          <ac:chgData name="Rafael Benito Moraga" userId="fe96caf3330d9503" providerId="LiveId" clId="{7D50FADE-FD30-AD4E-89D5-2C7E66D03241}" dt="2022-04-30T15:32:26.092" v="1223"/>
          <ac:inkMkLst>
            <pc:docMk/>
            <pc:sldMk cId="2147595839" sldId="770"/>
            <ac:inkMk id="63" creationId="{A93110A4-2D9B-59D3-C59C-DBF73D0CE681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64" creationId="{B997040F-A4AD-900B-1FCE-A027495EF1CB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65" creationId="{5AA95818-A013-C835-47F0-1977F65B974B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66" creationId="{AF46D934-6038-3CB1-26B8-D9B50CFAA94D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67" creationId="{E15B6B71-5950-0D99-7305-C9A6569D7A03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68" creationId="{D39EB002-2E24-C724-7B8B-F86C40E5A74A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69" creationId="{973CF75B-EAFD-50FC-7D25-040D55D0EA3E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70" creationId="{6F82AC14-7392-0C49-83C9-D6E2D98279DA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71" creationId="{47F0B6C2-BC9C-71D1-8D9F-44FD7C816F87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72" creationId="{2ECCA532-CB1C-5AC9-5069-E5C2AE4E1D4C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73" creationId="{228EBF4D-E437-52EA-93A8-6908D87B8D2D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74" creationId="{7E5CE660-29E6-CF72-FAEE-7FB2BBCAE62E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75" creationId="{DAC53A3F-B387-AAFB-8146-16D5CF016590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76" creationId="{87C7D748-A0D9-72DB-EF56-8DAE2F70F6BA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77" creationId="{70069ADC-42E9-A151-286C-ED68925F4732}"/>
          </ac:inkMkLst>
        </pc:inkChg>
        <pc:inkChg chg="add del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78" creationId="{4DFD7946-5FBE-48B0-6F2B-42BB94F65424}"/>
          </ac:inkMkLst>
        </pc:inkChg>
        <pc:inkChg chg="add reco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79" creationId="{8FBD4AB9-8A9D-B514-8EC1-4D07F13C6788}"/>
          </ac:inkMkLst>
        </pc:inkChg>
        <pc:inkChg chg="add reco">
          <ac:chgData name="Rafael Benito Moraga" userId="fe96caf3330d9503" providerId="LiveId" clId="{7D50FADE-FD30-AD4E-89D5-2C7E66D03241}" dt="2022-04-30T15:32:37.537" v="1239"/>
          <ac:inkMkLst>
            <pc:docMk/>
            <pc:sldMk cId="2147595839" sldId="770"/>
            <ac:inkMk id="80" creationId="{8F117ADC-E73B-28BA-E023-49E28A29F118}"/>
          </ac:inkMkLst>
        </pc:inkChg>
      </pc:sldChg>
      <pc:sldChg chg="addSp delSp">
        <pc:chgData name="Rafael Benito Moraga" userId="fe96caf3330d9503" providerId="LiveId" clId="{7D50FADE-FD30-AD4E-89D5-2C7E66D03241}" dt="2022-04-30T15:40:06.062" v="1392"/>
        <pc:sldMkLst>
          <pc:docMk/>
          <pc:sldMk cId="2794447613" sldId="772"/>
        </pc:sldMkLst>
        <pc:inkChg chg="add del">
          <ac:chgData name="Rafael Benito Moraga" userId="fe96caf3330d9503" providerId="LiveId" clId="{7D50FADE-FD30-AD4E-89D5-2C7E66D03241}" dt="2022-04-30T15:38:01.750" v="1318"/>
          <ac:inkMkLst>
            <pc:docMk/>
            <pc:sldMk cId="2794447613" sldId="772"/>
            <ac:inkMk id="3" creationId="{9F924A5A-758E-ACFF-6E8F-5D0254572AE1}"/>
          </ac:inkMkLst>
        </pc:inkChg>
        <pc:inkChg chg="add del">
          <ac:chgData name="Rafael Benito Moraga" userId="fe96caf3330d9503" providerId="LiveId" clId="{7D50FADE-FD30-AD4E-89D5-2C7E66D03241}" dt="2022-04-30T15:38:01.750" v="1318"/>
          <ac:inkMkLst>
            <pc:docMk/>
            <pc:sldMk cId="2794447613" sldId="772"/>
            <ac:inkMk id="7" creationId="{48B02C6E-9B5A-0FF3-FF94-9BD58FFBDC49}"/>
          </ac:inkMkLst>
        </pc:inkChg>
        <pc:inkChg chg="add del">
          <ac:chgData name="Rafael Benito Moraga" userId="fe96caf3330d9503" providerId="LiveId" clId="{7D50FADE-FD30-AD4E-89D5-2C7E66D03241}" dt="2022-04-30T15:38:01.750" v="1318"/>
          <ac:inkMkLst>
            <pc:docMk/>
            <pc:sldMk cId="2794447613" sldId="772"/>
            <ac:inkMk id="9" creationId="{220A82F9-5C15-D49C-3514-43E1AB97AB4F}"/>
          </ac:inkMkLst>
        </pc:inkChg>
        <pc:inkChg chg="add del">
          <ac:chgData name="Rafael Benito Moraga" userId="fe96caf3330d9503" providerId="LiveId" clId="{7D50FADE-FD30-AD4E-89D5-2C7E66D03241}" dt="2022-04-30T15:38:01.750" v="1318"/>
          <ac:inkMkLst>
            <pc:docMk/>
            <pc:sldMk cId="2794447613" sldId="772"/>
            <ac:inkMk id="10" creationId="{C22ECE63-EDD4-7BA3-7AE5-A7208C260489}"/>
          </ac:inkMkLst>
        </pc:inkChg>
        <pc:inkChg chg="add del">
          <ac:chgData name="Rafael Benito Moraga" userId="fe96caf3330d9503" providerId="LiveId" clId="{7D50FADE-FD30-AD4E-89D5-2C7E66D03241}" dt="2022-04-30T15:38:01.750" v="1318"/>
          <ac:inkMkLst>
            <pc:docMk/>
            <pc:sldMk cId="2794447613" sldId="772"/>
            <ac:inkMk id="11" creationId="{466BEF58-4558-94B3-5F5C-800F95BEC185}"/>
          </ac:inkMkLst>
        </pc:inkChg>
        <pc:inkChg chg="add del reco">
          <ac:chgData name="Rafael Benito Moraga" userId="fe96caf3330d9503" providerId="LiveId" clId="{7D50FADE-FD30-AD4E-89D5-2C7E66D03241}" dt="2022-04-30T15:38:07.820" v="1319"/>
          <ac:inkMkLst>
            <pc:docMk/>
            <pc:sldMk cId="2794447613" sldId="772"/>
            <ac:inkMk id="12" creationId="{01FA0EF2-9D2A-4530-624A-1C68A46820CB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13" creationId="{461FCCCB-A30D-A3F8-03DA-57623AE6F54F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14" creationId="{1ECF229B-86FD-C7C0-C2FE-2F6028ABB8B4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16" creationId="{1EB9BB19-A630-6514-5416-97ACE92968D9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17" creationId="{5C2A1BCB-D7A9-FCFC-19D8-6D41B1A810C5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18" creationId="{B79D5A58-9BA6-3F82-0838-4D96AB51D940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19" creationId="{C96D5B85-AE0C-7B86-CF90-BD0B175C4C51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20" creationId="{5F24E9B0-D43C-24DE-363B-6DE64BF13A06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21" creationId="{53FB1189-9D08-DCEF-A261-1FDA5D135C87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22" creationId="{28809B80-EB0D-8BE7-DAC9-65C5E7093207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23" creationId="{4116484B-D658-7FF1-8EF8-D8B6DDEF9B7E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24" creationId="{5B2F2675-7287-BC29-BCA0-C7A3C90256B6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25" creationId="{791F3BB3-7CFF-7F2F-06FE-247CB68CFBF7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26" creationId="{32B05E0D-0871-7C90-7FE9-7991EAB9BCB5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27" creationId="{74F9A300-A4AF-C43E-FC31-C111ACDBB40B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28" creationId="{97E22304-320F-89EC-FB99-D24C775D2679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29" creationId="{FF36155B-9236-8B47-453A-F854F4EDD192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30" creationId="{1195C640-5BB0-568E-4C4D-52D91A2B78E6}"/>
          </ac:inkMkLst>
        </pc:inkChg>
        <pc:inkChg chg="add del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31" creationId="{9E51E776-39B2-ECB8-5132-1E2F6F213DDB}"/>
          </ac:inkMkLst>
        </pc:inkChg>
        <pc:inkChg chg="add reco">
          <ac:chgData name="Rafael Benito Moraga" userId="fe96caf3330d9503" providerId="LiveId" clId="{7D50FADE-FD30-AD4E-89D5-2C7E66D03241}" dt="2022-04-30T15:38:18.600" v="1338"/>
          <ac:inkMkLst>
            <pc:docMk/>
            <pc:sldMk cId="2794447613" sldId="772"/>
            <ac:inkMk id="32" creationId="{78AA7E75-4500-4CE4-130A-7BB718493798}"/>
          </ac:inkMkLst>
        </pc:inkChg>
        <pc:inkChg chg="add del">
          <ac:chgData name="Rafael Benito Moraga" userId="fe96caf3330d9503" providerId="LiveId" clId="{7D50FADE-FD30-AD4E-89D5-2C7E66D03241}" dt="2022-04-30T15:39:07.884" v="1346"/>
          <ac:inkMkLst>
            <pc:docMk/>
            <pc:sldMk cId="2794447613" sldId="772"/>
            <ac:inkMk id="33" creationId="{9D138A9F-91C5-4100-F82B-56EB2D797A51}"/>
          </ac:inkMkLst>
        </pc:inkChg>
        <pc:inkChg chg="add del">
          <ac:chgData name="Rafael Benito Moraga" userId="fe96caf3330d9503" providerId="LiveId" clId="{7D50FADE-FD30-AD4E-89D5-2C7E66D03241}" dt="2022-04-30T15:39:07.884" v="1346"/>
          <ac:inkMkLst>
            <pc:docMk/>
            <pc:sldMk cId="2794447613" sldId="772"/>
            <ac:inkMk id="34" creationId="{72E2F8F9-42B6-4161-D31D-66FD29758FF9}"/>
          </ac:inkMkLst>
        </pc:inkChg>
        <pc:inkChg chg="add del">
          <ac:chgData name="Rafael Benito Moraga" userId="fe96caf3330d9503" providerId="LiveId" clId="{7D50FADE-FD30-AD4E-89D5-2C7E66D03241}" dt="2022-04-30T15:39:07.884" v="1346"/>
          <ac:inkMkLst>
            <pc:docMk/>
            <pc:sldMk cId="2794447613" sldId="772"/>
            <ac:inkMk id="35" creationId="{CD2B74A9-E141-63D6-8759-9808DE9388BA}"/>
          </ac:inkMkLst>
        </pc:inkChg>
        <pc:inkChg chg="add del">
          <ac:chgData name="Rafael Benito Moraga" userId="fe96caf3330d9503" providerId="LiveId" clId="{7D50FADE-FD30-AD4E-89D5-2C7E66D03241}" dt="2022-04-30T15:39:07.884" v="1346"/>
          <ac:inkMkLst>
            <pc:docMk/>
            <pc:sldMk cId="2794447613" sldId="772"/>
            <ac:inkMk id="36" creationId="{B952FBF1-F6A4-D103-6CAB-98FFF1791569}"/>
          </ac:inkMkLst>
        </pc:inkChg>
        <pc:inkChg chg="add del">
          <ac:chgData name="Rafael Benito Moraga" userId="fe96caf3330d9503" providerId="LiveId" clId="{7D50FADE-FD30-AD4E-89D5-2C7E66D03241}" dt="2022-04-30T15:39:07.884" v="1346"/>
          <ac:inkMkLst>
            <pc:docMk/>
            <pc:sldMk cId="2794447613" sldId="772"/>
            <ac:inkMk id="37" creationId="{4B07F61A-D747-7B1C-E74D-E4AF8B25347A}"/>
          </ac:inkMkLst>
        </pc:inkChg>
        <pc:inkChg chg="add del">
          <ac:chgData name="Rafael Benito Moraga" userId="fe96caf3330d9503" providerId="LiveId" clId="{7D50FADE-FD30-AD4E-89D5-2C7E66D03241}" dt="2022-04-30T15:39:07.884" v="1346"/>
          <ac:inkMkLst>
            <pc:docMk/>
            <pc:sldMk cId="2794447613" sldId="772"/>
            <ac:inkMk id="38" creationId="{893F3872-B2D9-67CE-B3BA-8E32B41A05D7}"/>
          </ac:inkMkLst>
        </pc:inkChg>
        <pc:inkChg chg="add del">
          <ac:chgData name="Rafael Benito Moraga" userId="fe96caf3330d9503" providerId="LiveId" clId="{7D50FADE-FD30-AD4E-89D5-2C7E66D03241}" dt="2022-04-30T15:39:07.884" v="1346"/>
          <ac:inkMkLst>
            <pc:docMk/>
            <pc:sldMk cId="2794447613" sldId="772"/>
            <ac:inkMk id="39" creationId="{A718B4F2-A193-F02A-27EB-10953DA40041}"/>
          </ac:inkMkLst>
        </pc:inkChg>
        <pc:inkChg chg="add reco">
          <ac:chgData name="Rafael Benito Moraga" userId="fe96caf3330d9503" providerId="LiveId" clId="{7D50FADE-FD30-AD4E-89D5-2C7E66D03241}" dt="2022-04-30T15:39:07.884" v="1346"/>
          <ac:inkMkLst>
            <pc:docMk/>
            <pc:sldMk cId="2794447613" sldId="772"/>
            <ac:inkMk id="40" creationId="{EBBD40D2-9F13-FE66-86F5-444520D37A98}"/>
          </ac:inkMkLst>
        </pc:inkChg>
        <pc:inkChg chg="add del">
          <ac:chgData name="Rafael Benito Moraga" userId="fe96caf3330d9503" providerId="LiveId" clId="{7D50FADE-FD30-AD4E-89D5-2C7E66D03241}" dt="2022-04-30T15:39:20.731" v="1355"/>
          <ac:inkMkLst>
            <pc:docMk/>
            <pc:sldMk cId="2794447613" sldId="772"/>
            <ac:inkMk id="41" creationId="{B3DF021B-F0BE-0E54-5E12-0939F040B5C5}"/>
          </ac:inkMkLst>
        </pc:inkChg>
        <pc:inkChg chg="add del">
          <ac:chgData name="Rafael Benito Moraga" userId="fe96caf3330d9503" providerId="LiveId" clId="{7D50FADE-FD30-AD4E-89D5-2C7E66D03241}" dt="2022-04-30T15:39:20.731" v="1355"/>
          <ac:inkMkLst>
            <pc:docMk/>
            <pc:sldMk cId="2794447613" sldId="772"/>
            <ac:inkMk id="42" creationId="{24ADD325-261A-E2C5-27F1-6D6E4669256F}"/>
          </ac:inkMkLst>
        </pc:inkChg>
        <pc:inkChg chg="add del">
          <ac:chgData name="Rafael Benito Moraga" userId="fe96caf3330d9503" providerId="LiveId" clId="{7D50FADE-FD30-AD4E-89D5-2C7E66D03241}" dt="2022-04-30T15:39:20.731" v="1355"/>
          <ac:inkMkLst>
            <pc:docMk/>
            <pc:sldMk cId="2794447613" sldId="772"/>
            <ac:inkMk id="43" creationId="{31598C17-0FB3-A28A-9874-AA84BC5C310A}"/>
          </ac:inkMkLst>
        </pc:inkChg>
        <pc:inkChg chg="add del">
          <ac:chgData name="Rafael Benito Moraga" userId="fe96caf3330d9503" providerId="LiveId" clId="{7D50FADE-FD30-AD4E-89D5-2C7E66D03241}" dt="2022-04-30T15:39:20.731" v="1355"/>
          <ac:inkMkLst>
            <pc:docMk/>
            <pc:sldMk cId="2794447613" sldId="772"/>
            <ac:inkMk id="44" creationId="{CDAF7C30-5146-F3E0-A32F-3FDAE081725D}"/>
          </ac:inkMkLst>
        </pc:inkChg>
        <pc:inkChg chg="add del">
          <ac:chgData name="Rafael Benito Moraga" userId="fe96caf3330d9503" providerId="LiveId" clId="{7D50FADE-FD30-AD4E-89D5-2C7E66D03241}" dt="2022-04-30T15:39:20.731" v="1355"/>
          <ac:inkMkLst>
            <pc:docMk/>
            <pc:sldMk cId="2794447613" sldId="772"/>
            <ac:inkMk id="45" creationId="{D93E53B3-0D6F-4FFB-60FB-AA68DE327FFD}"/>
          </ac:inkMkLst>
        </pc:inkChg>
        <pc:inkChg chg="add del">
          <ac:chgData name="Rafael Benito Moraga" userId="fe96caf3330d9503" providerId="LiveId" clId="{7D50FADE-FD30-AD4E-89D5-2C7E66D03241}" dt="2022-04-30T15:39:20.731" v="1355"/>
          <ac:inkMkLst>
            <pc:docMk/>
            <pc:sldMk cId="2794447613" sldId="772"/>
            <ac:inkMk id="46" creationId="{280B963C-3F8C-5CDB-9A41-73C241091606}"/>
          </ac:inkMkLst>
        </pc:inkChg>
        <pc:inkChg chg="add del">
          <ac:chgData name="Rafael Benito Moraga" userId="fe96caf3330d9503" providerId="LiveId" clId="{7D50FADE-FD30-AD4E-89D5-2C7E66D03241}" dt="2022-04-30T15:39:20.731" v="1355"/>
          <ac:inkMkLst>
            <pc:docMk/>
            <pc:sldMk cId="2794447613" sldId="772"/>
            <ac:inkMk id="47" creationId="{30226D3D-C9B4-1F95-7828-BC8AD789231E}"/>
          </ac:inkMkLst>
        </pc:inkChg>
        <pc:inkChg chg="add del">
          <ac:chgData name="Rafael Benito Moraga" userId="fe96caf3330d9503" providerId="LiveId" clId="{7D50FADE-FD30-AD4E-89D5-2C7E66D03241}" dt="2022-04-30T15:39:20.731" v="1355"/>
          <ac:inkMkLst>
            <pc:docMk/>
            <pc:sldMk cId="2794447613" sldId="772"/>
            <ac:inkMk id="48" creationId="{862825CC-5E2C-EAFC-966C-A1D1DD259162}"/>
          </ac:inkMkLst>
        </pc:inkChg>
        <pc:inkChg chg="add reco">
          <ac:chgData name="Rafael Benito Moraga" userId="fe96caf3330d9503" providerId="LiveId" clId="{7D50FADE-FD30-AD4E-89D5-2C7E66D03241}" dt="2022-04-30T15:39:20.731" v="1355"/>
          <ac:inkMkLst>
            <pc:docMk/>
            <pc:sldMk cId="2794447613" sldId="772"/>
            <ac:inkMk id="49" creationId="{C4688500-FD6A-BC2D-41F9-6D7021042A26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50" creationId="{B5B90523-C8B0-E851-A8D9-153A3EA54F59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51" creationId="{A50A22A6-5507-C63F-7C93-95D9BFA51077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52" creationId="{5CFD4E6D-CA34-6652-3848-6EA3A129B81D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53" creationId="{52CE4921-F82C-2C87-8877-5E77610AA7E8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54" creationId="{B11418B4-4B7E-88D5-B8CA-55E4FF5B5CA0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55" creationId="{8157CE66-F7E7-5307-8EB1-C682D37B0057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56" creationId="{D2E5ED1A-0DF4-B328-7FE9-61BC05917410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57" creationId="{7399787C-F158-6D5B-7305-2040E2DA61D9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58" creationId="{177FA121-DEB3-0872-FF8B-FC7B0CD07FBE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59" creationId="{FFE55AB7-097C-E55E-D43E-2975FE8E9F45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60" creationId="{8A56A850-01F9-76C9-9977-8CAA673C295D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61" creationId="{3903CE1E-DD81-FF2B-9D23-6FEFFA318E24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62" creationId="{A19CCAA7-5D11-9D60-6C42-4CBA9772FB0C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63" creationId="{322D3DD6-0B5D-ADA3-A01F-3A2CED37B1D0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64" creationId="{C8A0088E-A229-4DDB-A789-D1A37252DD5A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65" creationId="{AD578B91-8C41-BF69-AC05-352D41140AC4}"/>
          </ac:inkMkLst>
        </pc:inkChg>
        <pc:inkChg chg="add del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66" creationId="{A6A0D4DA-F6E8-D8D7-951C-7499CDDA2176}"/>
          </ac:inkMkLst>
        </pc:inkChg>
        <pc:inkChg chg="add reco">
          <ac:chgData name="Rafael Benito Moraga" userId="fe96caf3330d9503" providerId="LiveId" clId="{7D50FADE-FD30-AD4E-89D5-2C7E66D03241}" dt="2022-04-30T15:39:44.215" v="1373"/>
          <ac:inkMkLst>
            <pc:docMk/>
            <pc:sldMk cId="2794447613" sldId="772"/>
            <ac:inkMk id="67" creationId="{B5C403B5-F8BE-992C-864F-87101B9D0C0F}"/>
          </ac:inkMkLst>
        </pc:inkChg>
        <pc:inkChg chg="add del">
          <ac:chgData name="Rafael Benito Moraga" userId="fe96caf3330d9503" providerId="LiveId" clId="{7D50FADE-FD30-AD4E-89D5-2C7E66D03241}" dt="2022-04-30T15:39:51.127" v="1377"/>
          <ac:inkMkLst>
            <pc:docMk/>
            <pc:sldMk cId="2794447613" sldId="772"/>
            <ac:inkMk id="68" creationId="{2678B5C8-B543-D46D-9A2A-289487112F88}"/>
          </ac:inkMkLst>
        </pc:inkChg>
        <pc:inkChg chg="add del">
          <ac:chgData name="Rafael Benito Moraga" userId="fe96caf3330d9503" providerId="LiveId" clId="{7D50FADE-FD30-AD4E-89D5-2C7E66D03241}" dt="2022-04-30T15:39:51.127" v="1377"/>
          <ac:inkMkLst>
            <pc:docMk/>
            <pc:sldMk cId="2794447613" sldId="772"/>
            <ac:inkMk id="69" creationId="{63434343-EF5D-2A2C-663F-6E2D1979F456}"/>
          </ac:inkMkLst>
        </pc:inkChg>
        <pc:inkChg chg="add del">
          <ac:chgData name="Rafael Benito Moraga" userId="fe96caf3330d9503" providerId="LiveId" clId="{7D50FADE-FD30-AD4E-89D5-2C7E66D03241}" dt="2022-04-30T15:39:51.127" v="1377"/>
          <ac:inkMkLst>
            <pc:docMk/>
            <pc:sldMk cId="2794447613" sldId="772"/>
            <ac:inkMk id="70" creationId="{8FFACCAB-A84E-9451-043A-DA3B1835C97D}"/>
          </ac:inkMkLst>
        </pc:inkChg>
        <pc:inkChg chg="add reco">
          <ac:chgData name="Rafael Benito Moraga" userId="fe96caf3330d9503" providerId="LiveId" clId="{7D50FADE-FD30-AD4E-89D5-2C7E66D03241}" dt="2022-04-30T15:39:51.127" v="1377"/>
          <ac:inkMkLst>
            <pc:docMk/>
            <pc:sldMk cId="2794447613" sldId="772"/>
            <ac:inkMk id="71" creationId="{83DC3F2E-0D2D-0BBF-BC32-09C5D53D17EB}"/>
          </ac:inkMkLst>
        </pc:inkChg>
        <pc:inkChg chg="add del">
          <ac:chgData name="Rafael Benito Moraga" userId="fe96caf3330d9503" providerId="LiveId" clId="{7D50FADE-FD30-AD4E-89D5-2C7E66D03241}" dt="2022-04-30T15:40:02.473" v="1385"/>
          <ac:inkMkLst>
            <pc:docMk/>
            <pc:sldMk cId="2794447613" sldId="772"/>
            <ac:inkMk id="72" creationId="{36436EFA-0E48-FA01-A8AA-49ED212EF93D}"/>
          </ac:inkMkLst>
        </pc:inkChg>
        <pc:inkChg chg="add del">
          <ac:chgData name="Rafael Benito Moraga" userId="fe96caf3330d9503" providerId="LiveId" clId="{7D50FADE-FD30-AD4E-89D5-2C7E66D03241}" dt="2022-04-30T15:40:02.473" v="1385"/>
          <ac:inkMkLst>
            <pc:docMk/>
            <pc:sldMk cId="2794447613" sldId="772"/>
            <ac:inkMk id="73" creationId="{ADEA4BAF-21F1-FF17-6786-239F8F6F85F2}"/>
          </ac:inkMkLst>
        </pc:inkChg>
        <pc:inkChg chg="add del">
          <ac:chgData name="Rafael Benito Moraga" userId="fe96caf3330d9503" providerId="LiveId" clId="{7D50FADE-FD30-AD4E-89D5-2C7E66D03241}" dt="2022-04-30T15:40:02.473" v="1385"/>
          <ac:inkMkLst>
            <pc:docMk/>
            <pc:sldMk cId="2794447613" sldId="772"/>
            <ac:inkMk id="74" creationId="{E15D2BE8-822E-D6AA-3CDB-8BE18B7A44F1}"/>
          </ac:inkMkLst>
        </pc:inkChg>
        <pc:inkChg chg="add del">
          <ac:chgData name="Rafael Benito Moraga" userId="fe96caf3330d9503" providerId="LiveId" clId="{7D50FADE-FD30-AD4E-89D5-2C7E66D03241}" dt="2022-04-30T15:40:02.473" v="1385"/>
          <ac:inkMkLst>
            <pc:docMk/>
            <pc:sldMk cId="2794447613" sldId="772"/>
            <ac:inkMk id="75" creationId="{0B642FD0-0E8E-278D-9294-6565873179F4}"/>
          </ac:inkMkLst>
        </pc:inkChg>
        <pc:inkChg chg="add del">
          <ac:chgData name="Rafael Benito Moraga" userId="fe96caf3330d9503" providerId="LiveId" clId="{7D50FADE-FD30-AD4E-89D5-2C7E66D03241}" dt="2022-04-30T15:40:02.473" v="1385"/>
          <ac:inkMkLst>
            <pc:docMk/>
            <pc:sldMk cId="2794447613" sldId="772"/>
            <ac:inkMk id="76" creationId="{6FB1CA12-F371-E782-4F11-5C3729C6B5A8}"/>
          </ac:inkMkLst>
        </pc:inkChg>
        <pc:inkChg chg="add del">
          <ac:chgData name="Rafael Benito Moraga" userId="fe96caf3330d9503" providerId="LiveId" clId="{7D50FADE-FD30-AD4E-89D5-2C7E66D03241}" dt="2022-04-30T15:40:02.473" v="1385"/>
          <ac:inkMkLst>
            <pc:docMk/>
            <pc:sldMk cId="2794447613" sldId="772"/>
            <ac:inkMk id="77" creationId="{329E46A0-C59A-566E-B242-D72D87B3DB76}"/>
          </ac:inkMkLst>
        </pc:inkChg>
        <pc:inkChg chg="add del">
          <ac:chgData name="Rafael Benito Moraga" userId="fe96caf3330d9503" providerId="LiveId" clId="{7D50FADE-FD30-AD4E-89D5-2C7E66D03241}" dt="2022-04-30T15:40:02.473" v="1385"/>
          <ac:inkMkLst>
            <pc:docMk/>
            <pc:sldMk cId="2794447613" sldId="772"/>
            <ac:inkMk id="78" creationId="{1B5876BE-A1D2-18CB-6734-DA74921DE39F}"/>
          </ac:inkMkLst>
        </pc:inkChg>
        <pc:inkChg chg="add reco">
          <ac:chgData name="Rafael Benito Moraga" userId="fe96caf3330d9503" providerId="LiveId" clId="{7D50FADE-FD30-AD4E-89D5-2C7E66D03241}" dt="2022-04-30T15:40:02.473" v="1385"/>
          <ac:inkMkLst>
            <pc:docMk/>
            <pc:sldMk cId="2794447613" sldId="772"/>
            <ac:inkMk id="79" creationId="{B1826BA0-A2B0-AAF1-E302-B37A6DC6555C}"/>
          </ac:inkMkLst>
        </pc:inkChg>
        <pc:inkChg chg="add del">
          <ac:chgData name="Rafael Benito Moraga" userId="fe96caf3330d9503" providerId="LiveId" clId="{7D50FADE-FD30-AD4E-89D5-2C7E66D03241}" dt="2022-04-30T15:40:06.062" v="1392"/>
          <ac:inkMkLst>
            <pc:docMk/>
            <pc:sldMk cId="2794447613" sldId="772"/>
            <ac:inkMk id="80" creationId="{25CCAD2B-AB69-E0C2-82E1-A4B1FAE6B527}"/>
          </ac:inkMkLst>
        </pc:inkChg>
        <pc:inkChg chg="add del">
          <ac:chgData name="Rafael Benito Moraga" userId="fe96caf3330d9503" providerId="LiveId" clId="{7D50FADE-FD30-AD4E-89D5-2C7E66D03241}" dt="2022-04-30T15:40:06.062" v="1392"/>
          <ac:inkMkLst>
            <pc:docMk/>
            <pc:sldMk cId="2794447613" sldId="772"/>
            <ac:inkMk id="81" creationId="{DF0BFFD2-C8CE-B932-3868-C1BF522CE91D}"/>
          </ac:inkMkLst>
        </pc:inkChg>
        <pc:inkChg chg="add del">
          <ac:chgData name="Rafael Benito Moraga" userId="fe96caf3330d9503" providerId="LiveId" clId="{7D50FADE-FD30-AD4E-89D5-2C7E66D03241}" dt="2022-04-30T15:40:06.062" v="1392"/>
          <ac:inkMkLst>
            <pc:docMk/>
            <pc:sldMk cId="2794447613" sldId="772"/>
            <ac:inkMk id="82" creationId="{9613EEC1-1B69-E0DB-CAC5-1C84DAFEBCD0}"/>
          </ac:inkMkLst>
        </pc:inkChg>
        <pc:inkChg chg="add del">
          <ac:chgData name="Rafael Benito Moraga" userId="fe96caf3330d9503" providerId="LiveId" clId="{7D50FADE-FD30-AD4E-89D5-2C7E66D03241}" dt="2022-04-30T15:40:06.062" v="1392"/>
          <ac:inkMkLst>
            <pc:docMk/>
            <pc:sldMk cId="2794447613" sldId="772"/>
            <ac:inkMk id="83" creationId="{BF122566-ABB3-5A4E-7B22-3A95117FD8F0}"/>
          </ac:inkMkLst>
        </pc:inkChg>
        <pc:inkChg chg="add del">
          <ac:chgData name="Rafael Benito Moraga" userId="fe96caf3330d9503" providerId="LiveId" clId="{7D50FADE-FD30-AD4E-89D5-2C7E66D03241}" dt="2022-04-30T15:40:06.062" v="1392"/>
          <ac:inkMkLst>
            <pc:docMk/>
            <pc:sldMk cId="2794447613" sldId="772"/>
            <ac:inkMk id="84" creationId="{ECAE1479-06F6-5A60-BCA6-9B4A9517882F}"/>
          </ac:inkMkLst>
        </pc:inkChg>
        <pc:inkChg chg="add del">
          <ac:chgData name="Rafael Benito Moraga" userId="fe96caf3330d9503" providerId="LiveId" clId="{7D50FADE-FD30-AD4E-89D5-2C7E66D03241}" dt="2022-04-30T15:40:06.062" v="1392"/>
          <ac:inkMkLst>
            <pc:docMk/>
            <pc:sldMk cId="2794447613" sldId="772"/>
            <ac:inkMk id="85" creationId="{BC93BA09-21A3-916B-7BFC-2E1DE48124FB}"/>
          </ac:inkMkLst>
        </pc:inkChg>
        <pc:inkChg chg="add reco">
          <ac:chgData name="Rafael Benito Moraga" userId="fe96caf3330d9503" providerId="LiveId" clId="{7D50FADE-FD30-AD4E-89D5-2C7E66D03241}" dt="2022-04-30T15:40:06.062" v="1392"/>
          <ac:inkMkLst>
            <pc:docMk/>
            <pc:sldMk cId="2794447613" sldId="772"/>
            <ac:inkMk id="86" creationId="{9289AFAC-6D76-6145-801D-E3C8CDD52C8C}"/>
          </ac:inkMkLst>
        </pc:inkChg>
      </pc:sldChg>
      <pc:sldChg chg="addSp">
        <pc:chgData name="Rafael Benito Moraga" userId="fe96caf3330d9503" providerId="LiveId" clId="{7D50FADE-FD30-AD4E-89D5-2C7E66D03241}" dt="2022-04-30T15:46:24.836" v="1393" actId="7634"/>
        <pc:sldMkLst>
          <pc:docMk/>
          <pc:sldMk cId="1099221482" sldId="787"/>
        </pc:sldMkLst>
        <pc:inkChg chg="add">
          <ac:chgData name="Rafael Benito Moraga" userId="fe96caf3330d9503" providerId="LiveId" clId="{7D50FADE-FD30-AD4E-89D5-2C7E66D03241}" dt="2022-04-30T15:46:24.836" v="1393" actId="7634"/>
          <ac:inkMkLst>
            <pc:docMk/>
            <pc:sldMk cId="1099221482" sldId="787"/>
            <ac:inkMk id="8" creationId="{969CC57F-010E-D36D-0BC3-FD267061617F}"/>
          </ac:inkMkLst>
        </pc:inkChg>
      </pc:sldChg>
      <pc:sldChg chg="addSp">
        <pc:chgData name="Rafael Benito Moraga" userId="fe96caf3330d9503" providerId="LiveId" clId="{7D50FADE-FD30-AD4E-89D5-2C7E66D03241}" dt="2022-04-30T15:46:24.836" v="1393" actId="7634"/>
        <pc:sldMkLst>
          <pc:docMk/>
          <pc:sldMk cId="3341060548" sldId="789"/>
        </pc:sldMkLst>
        <pc:inkChg chg="add">
          <ac:chgData name="Rafael Benito Moraga" userId="fe96caf3330d9503" providerId="LiveId" clId="{7D50FADE-FD30-AD4E-89D5-2C7E66D03241}" dt="2022-04-30T15:46:24.836" v="1393" actId="7634"/>
          <ac:inkMkLst>
            <pc:docMk/>
            <pc:sldMk cId="3341060548" sldId="789"/>
            <ac:inkMk id="5" creationId="{3938E36F-596B-2279-EA26-E072CEE82A62}"/>
          </ac:inkMkLst>
        </pc:inkChg>
      </pc:sldChg>
      <pc:sldChg chg="addSp">
        <pc:chgData name="Rafael Benito Moraga" userId="fe96caf3330d9503" providerId="LiveId" clId="{7D50FADE-FD30-AD4E-89D5-2C7E66D03241}" dt="2022-04-30T15:46:24.836" v="1393" actId="7634"/>
        <pc:sldMkLst>
          <pc:docMk/>
          <pc:sldMk cId="471811523" sldId="795"/>
        </pc:sldMkLst>
        <pc:inkChg chg="add">
          <ac:chgData name="Rafael Benito Moraga" userId="fe96caf3330d9503" providerId="LiveId" clId="{7D50FADE-FD30-AD4E-89D5-2C7E66D03241}" dt="2022-04-30T15:46:24.836" v="1393" actId="7634"/>
          <ac:inkMkLst>
            <pc:docMk/>
            <pc:sldMk cId="471811523" sldId="795"/>
            <ac:inkMk id="2" creationId="{47081CD6-CF8D-D6E1-5B15-CA53775B12FD}"/>
          </ac:inkMkLst>
        </pc:inkChg>
      </pc:sldChg>
      <pc:sldChg chg="addSp">
        <pc:chgData name="Rafael Benito Moraga" userId="fe96caf3330d9503" providerId="LiveId" clId="{7D50FADE-FD30-AD4E-89D5-2C7E66D03241}" dt="2022-04-30T15:37:39.432" v="1312" actId="7634"/>
        <pc:sldMkLst>
          <pc:docMk/>
          <pc:sldMk cId="1083197571" sldId="796"/>
        </pc:sldMkLst>
        <pc:inkChg chg="add">
          <ac:chgData name="Rafael Benito Moraga" userId="fe96caf3330d9503" providerId="LiveId" clId="{7D50FADE-FD30-AD4E-89D5-2C7E66D03241}" dt="2022-04-30T15:37:39.432" v="1312" actId="7634"/>
          <ac:inkMkLst>
            <pc:docMk/>
            <pc:sldMk cId="1083197571" sldId="796"/>
            <ac:inkMk id="7" creationId="{33C8EC57-649A-8D90-BCC2-BA181BBD1712}"/>
          </ac:inkMkLst>
        </pc:inkChg>
      </pc:sldChg>
      <pc:sldChg chg="addSp delSp">
        <pc:chgData name="Rafael Benito Moraga" userId="fe96caf3330d9503" providerId="LiveId" clId="{7D50FADE-FD30-AD4E-89D5-2C7E66D03241}" dt="2022-04-30T15:05:10.862" v="596"/>
        <pc:sldMkLst>
          <pc:docMk/>
          <pc:sldMk cId="1492610589" sldId="802"/>
        </pc:sldMkLst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5" creationId="{A11D71A0-FA5F-1AEB-7B3F-C382E773B7D2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6" creationId="{BAA54FDA-125F-0153-A58B-5F8FA6A05A85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8" creationId="{A837F4E0-5A4D-F0AF-B2B0-A0EE20565C7F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10" creationId="{8AA681FB-2948-3B74-8AC3-6FAC54AF45EB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11" creationId="{1C554345-8E42-C0ED-129A-BF71E9CDA8F2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14" creationId="{8D69BDB8-B696-6925-4BE4-AB78CB193916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15" creationId="{E2E46A96-8D0B-6E39-0AF8-29E739E210AA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16" creationId="{70D589AB-AA41-0AF5-221F-A13209BEAF99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17" creationId="{AC757813-5691-0968-0D16-54E170D814A0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18" creationId="{E34DF3DC-03A7-7EF9-CC40-AE71E9F1BD55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19" creationId="{FA919038-868B-CBA8-59D2-68407B802B51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20" creationId="{A9338F31-23F4-D656-14BA-B3DD0B44CA26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21" creationId="{C8E40F1F-BFC1-A631-C4CC-D176BEB3C471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22" creationId="{1F896A9B-33FD-388B-04BF-0804B2F5A8AB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23" creationId="{CEBF4926-FF7D-DC1C-2C4E-CC36CD239A46}"/>
          </ac:inkMkLst>
        </pc:inkChg>
        <pc:inkChg chg="add del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24" creationId="{B9C50395-DCCE-FFBE-0AA4-11FAA9E96829}"/>
          </ac:inkMkLst>
        </pc:inkChg>
        <pc:inkChg chg="add reco">
          <ac:chgData name="Rafael Benito Moraga" userId="fe96caf3330d9503" providerId="LiveId" clId="{7D50FADE-FD30-AD4E-89D5-2C7E66D03241}" dt="2022-04-30T15:01:41.342" v="555"/>
          <ac:inkMkLst>
            <pc:docMk/>
            <pc:sldMk cId="1492610589" sldId="802"/>
            <ac:inkMk id="25" creationId="{BABD36E1-0BB1-5A95-8D50-5EE0B0747A74}"/>
          </ac:inkMkLst>
        </pc:inkChg>
        <pc:inkChg chg="add del">
          <ac:chgData name="Rafael Benito Moraga" userId="fe96caf3330d9503" providerId="LiveId" clId="{7D50FADE-FD30-AD4E-89D5-2C7E66D03241}" dt="2022-04-30T15:01:53.582" v="564"/>
          <ac:inkMkLst>
            <pc:docMk/>
            <pc:sldMk cId="1492610589" sldId="802"/>
            <ac:inkMk id="26" creationId="{ED0F3723-9196-6AB7-6CCC-71D74A3DE6E7}"/>
          </ac:inkMkLst>
        </pc:inkChg>
        <pc:inkChg chg="add del">
          <ac:chgData name="Rafael Benito Moraga" userId="fe96caf3330d9503" providerId="LiveId" clId="{7D50FADE-FD30-AD4E-89D5-2C7E66D03241}" dt="2022-04-30T15:01:53.582" v="564"/>
          <ac:inkMkLst>
            <pc:docMk/>
            <pc:sldMk cId="1492610589" sldId="802"/>
            <ac:inkMk id="27" creationId="{E22DC2E5-AE0D-B562-6E5C-2AAA1D341551}"/>
          </ac:inkMkLst>
        </pc:inkChg>
        <pc:inkChg chg="add del">
          <ac:chgData name="Rafael Benito Moraga" userId="fe96caf3330d9503" providerId="LiveId" clId="{7D50FADE-FD30-AD4E-89D5-2C7E66D03241}" dt="2022-04-30T15:01:53.582" v="564"/>
          <ac:inkMkLst>
            <pc:docMk/>
            <pc:sldMk cId="1492610589" sldId="802"/>
            <ac:inkMk id="28" creationId="{3FE01F3E-2D3B-8CDC-2B32-80004489B899}"/>
          </ac:inkMkLst>
        </pc:inkChg>
        <pc:inkChg chg="add del">
          <ac:chgData name="Rafael Benito Moraga" userId="fe96caf3330d9503" providerId="LiveId" clId="{7D50FADE-FD30-AD4E-89D5-2C7E66D03241}" dt="2022-04-30T15:01:53.582" v="564"/>
          <ac:inkMkLst>
            <pc:docMk/>
            <pc:sldMk cId="1492610589" sldId="802"/>
            <ac:inkMk id="29" creationId="{450D660C-E28C-249B-734C-F58C4D57E1F6}"/>
          </ac:inkMkLst>
        </pc:inkChg>
        <pc:inkChg chg="add del">
          <ac:chgData name="Rafael Benito Moraga" userId="fe96caf3330d9503" providerId="LiveId" clId="{7D50FADE-FD30-AD4E-89D5-2C7E66D03241}" dt="2022-04-30T15:01:53.582" v="564"/>
          <ac:inkMkLst>
            <pc:docMk/>
            <pc:sldMk cId="1492610589" sldId="802"/>
            <ac:inkMk id="30" creationId="{D66E3C14-801D-4015-F5BB-A7292FC83B4E}"/>
          </ac:inkMkLst>
        </pc:inkChg>
        <pc:inkChg chg="add del">
          <ac:chgData name="Rafael Benito Moraga" userId="fe96caf3330d9503" providerId="LiveId" clId="{7D50FADE-FD30-AD4E-89D5-2C7E66D03241}" dt="2022-04-30T15:01:53.582" v="564"/>
          <ac:inkMkLst>
            <pc:docMk/>
            <pc:sldMk cId="1492610589" sldId="802"/>
            <ac:inkMk id="31" creationId="{B4EC33A9-C9AA-AEE9-F6D2-2E3BF27EE6FC}"/>
          </ac:inkMkLst>
        </pc:inkChg>
        <pc:inkChg chg="add del">
          <ac:chgData name="Rafael Benito Moraga" userId="fe96caf3330d9503" providerId="LiveId" clId="{7D50FADE-FD30-AD4E-89D5-2C7E66D03241}" dt="2022-04-30T15:01:53.582" v="564"/>
          <ac:inkMkLst>
            <pc:docMk/>
            <pc:sldMk cId="1492610589" sldId="802"/>
            <ac:inkMk id="32" creationId="{4A786FC0-30F3-C0C5-50D1-DBCCCC97D6C2}"/>
          </ac:inkMkLst>
        </pc:inkChg>
        <pc:inkChg chg="add del">
          <ac:chgData name="Rafael Benito Moraga" userId="fe96caf3330d9503" providerId="LiveId" clId="{7D50FADE-FD30-AD4E-89D5-2C7E66D03241}" dt="2022-04-30T15:01:53.582" v="564"/>
          <ac:inkMkLst>
            <pc:docMk/>
            <pc:sldMk cId="1492610589" sldId="802"/>
            <ac:inkMk id="33" creationId="{74E6E562-E437-502C-3134-65C728A3D032}"/>
          </ac:inkMkLst>
        </pc:inkChg>
        <pc:inkChg chg="add reco">
          <ac:chgData name="Rafael Benito Moraga" userId="fe96caf3330d9503" providerId="LiveId" clId="{7D50FADE-FD30-AD4E-89D5-2C7E66D03241}" dt="2022-04-30T15:01:53.582" v="564"/>
          <ac:inkMkLst>
            <pc:docMk/>
            <pc:sldMk cId="1492610589" sldId="802"/>
            <ac:inkMk id="34" creationId="{2731F5A9-C886-FAEA-DFF2-45B1CEEF9F02}"/>
          </ac:inkMkLst>
        </pc:inkChg>
        <pc:inkChg chg="add del">
          <ac:chgData name="Rafael Benito Moraga" userId="fe96caf3330d9503" providerId="LiveId" clId="{7D50FADE-FD30-AD4E-89D5-2C7E66D03241}" dt="2022-04-30T15:02:29.746" v="566"/>
          <ac:inkMkLst>
            <pc:docMk/>
            <pc:sldMk cId="1492610589" sldId="802"/>
            <ac:inkMk id="35" creationId="{93CD8EBC-CC75-B2B3-1A17-04B12D2C0C7D}"/>
          </ac:inkMkLst>
        </pc:inkChg>
        <pc:inkChg chg="add del">
          <ac:chgData name="Rafael Benito Moraga" userId="fe96caf3330d9503" providerId="LiveId" clId="{7D50FADE-FD30-AD4E-89D5-2C7E66D03241}" dt="2022-04-30T15:04:16.076" v="569"/>
          <ac:inkMkLst>
            <pc:docMk/>
            <pc:sldMk cId="1492610589" sldId="802"/>
            <ac:inkMk id="36" creationId="{6BDAE772-E66A-281C-7063-A9CFE81EB455}"/>
          </ac:inkMkLst>
        </pc:inkChg>
        <pc:inkChg chg="add del">
          <ac:chgData name="Rafael Benito Moraga" userId="fe96caf3330d9503" providerId="LiveId" clId="{7D50FADE-FD30-AD4E-89D5-2C7E66D03241}" dt="2022-04-30T15:04:16.076" v="569"/>
          <ac:inkMkLst>
            <pc:docMk/>
            <pc:sldMk cId="1492610589" sldId="802"/>
            <ac:inkMk id="37" creationId="{CE414202-D901-2E7A-29C6-01BFA024CFC2}"/>
          </ac:inkMkLst>
        </pc:inkChg>
        <pc:inkChg chg="add reco">
          <ac:chgData name="Rafael Benito Moraga" userId="fe96caf3330d9503" providerId="LiveId" clId="{7D50FADE-FD30-AD4E-89D5-2C7E66D03241}" dt="2022-04-30T15:04:16.076" v="569"/>
          <ac:inkMkLst>
            <pc:docMk/>
            <pc:sldMk cId="1492610589" sldId="802"/>
            <ac:inkMk id="38" creationId="{4D8AC162-C72C-0613-7367-14DE157B6303}"/>
          </ac:inkMkLst>
        </pc:inkChg>
        <pc:inkChg chg="add del">
          <ac:chgData name="Rafael Benito Moraga" userId="fe96caf3330d9503" providerId="LiveId" clId="{7D50FADE-FD30-AD4E-89D5-2C7E66D03241}" dt="2022-04-30T15:04:18.496" v="572"/>
          <ac:inkMkLst>
            <pc:docMk/>
            <pc:sldMk cId="1492610589" sldId="802"/>
            <ac:inkMk id="39" creationId="{25B6A546-9B07-DA28-0818-4B1C0ADFB8DF}"/>
          </ac:inkMkLst>
        </pc:inkChg>
        <pc:inkChg chg="add del">
          <ac:chgData name="Rafael Benito Moraga" userId="fe96caf3330d9503" providerId="LiveId" clId="{7D50FADE-FD30-AD4E-89D5-2C7E66D03241}" dt="2022-04-30T15:04:18.496" v="572"/>
          <ac:inkMkLst>
            <pc:docMk/>
            <pc:sldMk cId="1492610589" sldId="802"/>
            <ac:inkMk id="40" creationId="{E8C1CFB9-4531-C4CC-807C-5A7CD2E7FF5F}"/>
          </ac:inkMkLst>
        </pc:inkChg>
        <pc:inkChg chg="add reco">
          <ac:chgData name="Rafael Benito Moraga" userId="fe96caf3330d9503" providerId="LiveId" clId="{7D50FADE-FD30-AD4E-89D5-2C7E66D03241}" dt="2022-04-30T15:04:18.496" v="572"/>
          <ac:inkMkLst>
            <pc:docMk/>
            <pc:sldMk cId="1492610589" sldId="802"/>
            <ac:inkMk id="41" creationId="{70CE1F58-DB87-D54E-2611-1394B12681D4}"/>
          </ac:inkMkLst>
        </pc:inkChg>
        <pc:inkChg chg="add del">
          <ac:chgData name="Rafael Benito Moraga" userId="fe96caf3330d9503" providerId="LiveId" clId="{7D50FADE-FD30-AD4E-89D5-2C7E66D03241}" dt="2022-04-30T15:04:34.062" v="579"/>
          <ac:inkMkLst>
            <pc:docMk/>
            <pc:sldMk cId="1492610589" sldId="802"/>
            <ac:inkMk id="42" creationId="{41099926-7A71-9860-E686-7A52F934DED2}"/>
          </ac:inkMkLst>
        </pc:inkChg>
        <pc:inkChg chg="add del">
          <ac:chgData name="Rafael Benito Moraga" userId="fe96caf3330d9503" providerId="LiveId" clId="{7D50FADE-FD30-AD4E-89D5-2C7E66D03241}" dt="2022-04-30T15:04:34.062" v="579"/>
          <ac:inkMkLst>
            <pc:docMk/>
            <pc:sldMk cId="1492610589" sldId="802"/>
            <ac:inkMk id="43" creationId="{09D8F77B-017B-67CD-8170-7C5626F5D4E9}"/>
          </ac:inkMkLst>
        </pc:inkChg>
        <pc:inkChg chg="add del">
          <ac:chgData name="Rafael Benito Moraga" userId="fe96caf3330d9503" providerId="LiveId" clId="{7D50FADE-FD30-AD4E-89D5-2C7E66D03241}" dt="2022-04-30T15:04:34.062" v="579"/>
          <ac:inkMkLst>
            <pc:docMk/>
            <pc:sldMk cId="1492610589" sldId="802"/>
            <ac:inkMk id="44" creationId="{E760401B-5265-F954-8B28-C618380E57D8}"/>
          </ac:inkMkLst>
        </pc:inkChg>
        <pc:inkChg chg="add del">
          <ac:chgData name="Rafael Benito Moraga" userId="fe96caf3330d9503" providerId="LiveId" clId="{7D50FADE-FD30-AD4E-89D5-2C7E66D03241}" dt="2022-04-30T15:04:34.062" v="579"/>
          <ac:inkMkLst>
            <pc:docMk/>
            <pc:sldMk cId="1492610589" sldId="802"/>
            <ac:inkMk id="45" creationId="{480B622F-A88C-24E6-3B4D-5F905D4AC3F5}"/>
          </ac:inkMkLst>
        </pc:inkChg>
        <pc:inkChg chg="add del">
          <ac:chgData name="Rafael Benito Moraga" userId="fe96caf3330d9503" providerId="LiveId" clId="{7D50FADE-FD30-AD4E-89D5-2C7E66D03241}" dt="2022-04-30T15:04:34.062" v="579"/>
          <ac:inkMkLst>
            <pc:docMk/>
            <pc:sldMk cId="1492610589" sldId="802"/>
            <ac:inkMk id="46" creationId="{15167559-BF1A-F841-D893-A75A134B743C}"/>
          </ac:inkMkLst>
        </pc:inkChg>
        <pc:inkChg chg="add del">
          <ac:chgData name="Rafael Benito Moraga" userId="fe96caf3330d9503" providerId="LiveId" clId="{7D50FADE-FD30-AD4E-89D5-2C7E66D03241}" dt="2022-04-30T15:04:34.062" v="579"/>
          <ac:inkMkLst>
            <pc:docMk/>
            <pc:sldMk cId="1492610589" sldId="802"/>
            <ac:inkMk id="47" creationId="{671C9267-1162-DC74-C0FC-35613CB99ACC}"/>
          </ac:inkMkLst>
        </pc:inkChg>
        <pc:inkChg chg="add del reco">
          <ac:chgData name="Rafael Benito Moraga" userId="fe96caf3330d9503" providerId="LiveId" clId="{7D50FADE-FD30-AD4E-89D5-2C7E66D03241}" dt="2022-04-30T15:04:52.410" v="580"/>
          <ac:inkMkLst>
            <pc:docMk/>
            <pc:sldMk cId="1492610589" sldId="802"/>
            <ac:inkMk id="48" creationId="{6DEB1D3C-491C-279B-F754-ACE0141C1FF4}"/>
          </ac:inkMkLst>
        </pc:inkChg>
        <pc:inkChg chg="add del">
          <ac:chgData name="Rafael Benito Moraga" userId="fe96caf3330d9503" providerId="LiveId" clId="{7D50FADE-FD30-AD4E-89D5-2C7E66D03241}" dt="2022-04-30T15:05:02.036" v="590"/>
          <ac:inkMkLst>
            <pc:docMk/>
            <pc:sldMk cId="1492610589" sldId="802"/>
            <ac:inkMk id="49" creationId="{BFE6272B-A1A8-F982-CC5A-96262B0939BC}"/>
          </ac:inkMkLst>
        </pc:inkChg>
        <pc:inkChg chg="add del">
          <ac:chgData name="Rafael Benito Moraga" userId="fe96caf3330d9503" providerId="LiveId" clId="{7D50FADE-FD30-AD4E-89D5-2C7E66D03241}" dt="2022-04-30T15:05:02.036" v="590"/>
          <ac:inkMkLst>
            <pc:docMk/>
            <pc:sldMk cId="1492610589" sldId="802"/>
            <ac:inkMk id="50" creationId="{ABDD46DE-E77C-74B8-90E0-D7028679F8A7}"/>
          </ac:inkMkLst>
        </pc:inkChg>
        <pc:inkChg chg="add del">
          <ac:chgData name="Rafael Benito Moraga" userId="fe96caf3330d9503" providerId="LiveId" clId="{7D50FADE-FD30-AD4E-89D5-2C7E66D03241}" dt="2022-04-30T15:05:02.036" v="590"/>
          <ac:inkMkLst>
            <pc:docMk/>
            <pc:sldMk cId="1492610589" sldId="802"/>
            <ac:inkMk id="51" creationId="{0AB2632D-D7D7-D270-BA0F-C618B6BAC965}"/>
          </ac:inkMkLst>
        </pc:inkChg>
        <pc:inkChg chg="add del">
          <ac:chgData name="Rafael Benito Moraga" userId="fe96caf3330d9503" providerId="LiveId" clId="{7D50FADE-FD30-AD4E-89D5-2C7E66D03241}" dt="2022-04-30T15:05:02.036" v="590"/>
          <ac:inkMkLst>
            <pc:docMk/>
            <pc:sldMk cId="1492610589" sldId="802"/>
            <ac:inkMk id="52" creationId="{6C9D37F5-CAA4-5510-A933-0F862087B817}"/>
          </ac:inkMkLst>
        </pc:inkChg>
        <pc:inkChg chg="add del">
          <ac:chgData name="Rafael Benito Moraga" userId="fe96caf3330d9503" providerId="LiveId" clId="{7D50FADE-FD30-AD4E-89D5-2C7E66D03241}" dt="2022-04-30T15:05:02.036" v="590"/>
          <ac:inkMkLst>
            <pc:docMk/>
            <pc:sldMk cId="1492610589" sldId="802"/>
            <ac:inkMk id="53" creationId="{263F45DC-3BBC-D49B-CAA1-4D8CD694CC12}"/>
          </ac:inkMkLst>
        </pc:inkChg>
        <pc:inkChg chg="add del">
          <ac:chgData name="Rafael Benito Moraga" userId="fe96caf3330d9503" providerId="LiveId" clId="{7D50FADE-FD30-AD4E-89D5-2C7E66D03241}" dt="2022-04-30T15:05:02.036" v="590"/>
          <ac:inkMkLst>
            <pc:docMk/>
            <pc:sldMk cId="1492610589" sldId="802"/>
            <ac:inkMk id="54" creationId="{FF7C2F68-DE37-1E3A-14F3-11116E58F9A5}"/>
          </ac:inkMkLst>
        </pc:inkChg>
        <pc:inkChg chg="add del">
          <ac:chgData name="Rafael Benito Moraga" userId="fe96caf3330d9503" providerId="LiveId" clId="{7D50FADE-FD30-AD4E-89D5-2C7E66D03241}" dt="2022-04-30T15:05:02.036" v="590"/>
          <ac:inkMkLst>
            <pc:docMk/>
            <pc:sldMk cId="1492610589" sldId="802"/>
            <ac:inkMk id="55" creationId="{6F80692F-5759-D5C9-2B71-39739A375667}"/>
          </ac:inkMkLst>
        </pc:inkChg>
        <pc:inkChg chg="add del">
          <ac:chgData name="Rafael Benito Moraga" userId="fe96caf3330d9503" providerId="LiveId" clId="{7D50FADE-FD30-AD4E-89D5-2C7E66D03241}" dt="2022-04-30T15:05:02.036" v="590"/>
          <ac:inkMkLst>
            <pc:docMk/>
            <pc:sldMk cId="1492610589" sldId="802"/>
            <ac:inkMk id="56" creationId="{AD55109E-767F-F86A-1842-ED0901B1F17D}"/>
          </ac:inkMkLst>
        </pc:inkChg>
        <pc:inkChg chg="add del">
          <ac:chgData name="Rafael Benito Moraga" userId="fe96caf3330d9503" providerId="LiveId" clId="{7D50FADE-FD30-AD4E-89D5-2C7E66D03241}" dt="2022-04-30T15:05:02.036" v="590"/>
          <ac:inkMkLst>
            <pc:docMk/>
            <pc:sldMk cId="1492610589" sldId="802"/>
            <ac:inkMk id="57" creationId="{0FE6160C-38DD-EF38-74E0-01CCBC0A1CE4}"/>
          </ac:inkMkLst>
        </pc:inkChg>
        <pc:inkChg chg="add reco">
          <ac:chgData name="Rafael Benito Moraga" userId="fe96caf3330d9503" providerId="LiveId" clId="{7D50FADE-FD30-AD4E-89D5-2C7E66D03241}" dt="2022-04-30T15:05:02.036" v="590"/>
          <ac:inkMkLst>
            <pc:docMk/>
            <pc:sldMk cId="1492610589" sldId="802"/>
            <ac:inkMk id="58" creationId="{A63D52A6-1FF8-FE44-7918-457A2C50C894}"/>
          </ac:inkMkLst>
        </pc:inkChg>
        <pc:inkChg chg="add del">
          <ac:chgData name="Rafael Benito Moraga" userId="fe96caf3330d9503" providerId="LiveId" clId="{7D50FADE-FD30-AD4E-89D5-2C7E66D03241}" dt="2022-04-30T15:05:10.862" v="596"/>
          <ac:inkMkLst>
            <pc:docMk/>
            <pc:sldMk cId="1492610589" sldId="802"/>
            <ac:inkMk id="59" creationId="{606CEC9A-8AB7-ACE8-6B16-B34F68B981EB}"/>
          </ac:inkMkLst>
        </pc:inkChg>
        <pc:inkChg chg="add del">
          <ac:chgData name="Rafael Benito Moraga" userId="fe96caf3330d9503" providerId="LiveId" clId="{7D50FADE-FD30-AD4E-89D5-2C7E66D03241}" dt="2022-04-30T15:05:10.862" v="596"/>
          <ac:inkMkLst>
            <pc:docMk/>
            <pc:sldMk cId="1492610589" sldId="802"/>
            <ac:inkMk id="60" creationId="{B2860773-6A51-EDEB-448B-641EC732EE05}"/>
          </ac:inkMkLst>
        </pc:inkChg>
        <pc:inkChg chg="add del">
          <ac:chgData name="Rafael Benito Moraga" userId="fe96caf3330d9503" providerId="LiveId" clId="{7D50FADE-FD30-AD4E-89D5-2C7E66D03241}" dt="2022-04-30T15:05:10.862" v="596"/>
          <ac:inkMkLst>
            <pc:docMk/>
            <pc:sldMk cId="1492610589" sldId="802"/>
            <ac:inkMk id="61" creationId="{58589FDA-7815-A3AC-3B92-A33BD14BD66D}"/>
          </ac:inkMkLst>
        </pc:inkChg>
        <pc:inkChg chg="add del">
          <ac:chgData name="Rafael Benito Moraga" userId="fe96caf3330d9503" providerId="LiveId" clId="{7D50FADE-FD30-AD4E-89D5-2C7E66D03241}" dt="2022-04-30T15:05:10.862" v="596"/>
          <ac:inkMkLst>
            <pc:docMk/>
            <pc:sldMk cId="1492610589" sldId="802"/>
            <ac:inkMk id="62" creationId="{9E80C0BF-18EA-677A-3093-22221C2C3B0A}"/>
          </ac:inkMkLst>
        </pc:inkChg>
        <pc:inkChg chg="add del">
          <ac:chgData name="Rafael Benito Moraga" userId="fe96caf3330d9503" providerId="LiveId" clId="{7D50FADE-FD30-AD4E-89D5-2C7E66D03241}" dt="2022-04-30T15:05:10.862" v="596"/>
          <ac:inkMkLst>
            <pc:docMk/>
            <pc:sldMk cId="1492610589" sldId="802"/>
            <ac:inkMk id="63" creationId="{C4E4C8AD-D875-645B-A5C1-82ACAB548BA5}"/>
          </ac:inkMkLst>
        </pc:inkChg>
        <pc:inkChg chg="add reco">
          <ac:chgData name="Rafael Benito Moraga" userId="fe96caf3330d9503" providerId="LiveId" clId="{7D50FADE-FD30-AD4E-89D5-2C7E66D03241}" dt="2022-04-30T15:05:10.862" v="596"/>
          <ac:inkMkLst>
            <pc:docMk/>
            <pc:sldMk cId="1492610589" sldId="802"/>
            <ac:inkMk id="64" creationId="{B3F18CAE-4D57-3042-A751-73A1D6B3E5E2}"/>
          </ac:inkMkLst>
        </pc:inkChg>
      </pc:sldChg>
      <pc:sldChg chg="addSp delSp">
        <pc:chgData name="Rafael Benito Moraga" userId="fe96caf3330d9503" providerId="LiveId" clId="{7D50FADE-FD30-AD4E-89D5-2C7E66D03241}" dt="2022-04-30T15:22:33.536" v="1047"/>
        <pc:sldMkLst>
          <pc:docMk/>
          <pc:sldMk cId="1782826667" sldId="814"/>
        </pc:sldMkLst>
        <pc:inkChg chg="add del">
          <ac:chgData name="Rafael Benito Moraga" userId="fe96caf3330d9503" providerId="LiveId" clId="{7D50FADE-FD30-AD4E-89D5-2C7E66D03241}" dt="2022-04-30T15:22:17.646" v="1045"/>
          <ac:inkMkLst>
            <pc:docMk/>
            <pc:sldMk cId="1782826667" sldId="814"/>
            <ac:inkMk id="4" creationId="{604E0279-E9EE-9B93-8542-396F0C4C249E}"/>
          </ac:inkMkLst>
        </pc:inkChg>
        <pc:inkChg chg="add del">
          <ac:chgData name="Rafael Benito Moraga" userId="fe96caf3330d9503" providerId="LiveId" clId="{7D50FADE-FD30-AD4E-89D5-2C7E66D03241}" dt="2022-04-30T15:22:16.912" v="1044"/>
          <ac:inkMkLst>
            <pc:docMk/>
            <pc:sldMk cId="1782826667" sldId="814"/>
            <ac:inkMk id="5" creationId="{A439D34A-9745-A9D5-A9FC-FADF273F648C}"/>
          </ac:inkMkLst>
        </pc:inkChg>
        <pc:inkChg chg="add">
          <ac:chgData name="Rafael Benito Moraga" userId="fe96caf3330d9503" providerId="LiveId" clId="{7D50FADE-FD30-AD4E-89D5-2C7E66D03241}" dt="2022-04-30T15:22:31.611" v="1046"/>
          <ac:inkMkLst>
            <pc:docMk/>
            <pc:sldMk cId="1782826667" sldId="814"/>
            <ac:inkMk id="6" creationId="{F5C355CF-5137-C198-8CA2-31E03FBD2FF9}"/>
          </ac:inkMkLst>
        </pc:inkChg>
        <pc:inkChg chg="add">
          <ac:chgData name="Rafael Benito Moraga" userId="fe96caf3330d9503" providerId="LiveId" clId="{7D50FADE-FD30-AD4E-89D5-2C7E66D03241}" dt="2022-04-30T15:22:33.536" v="1047"/>
          <ac:inkMkLst>
            <pc:docMk/>
            <pc:sldMk cId="1782826667" sldId="814"/>
            <ac:inkMk id="8" creationId="{C9226EA7-5C4B-0CAE-8F2B-B041BFF3D227}"/>
          </ac:inkMkLst>
        </pc:inkChg>
      </pc:sldChg>
      <pc:sldChg chg="addSp delSp modSp">
        <pc:chgData name="Rafael Benito Moraga" userId="fe96caf3330d9503" providerId="LiveId" clId="{7D50FADE-FD30-AD4E-89D5-2C7E66D03241}" dt="2022-04-30T14:54:59.592" v="370"/>
        <pc:sldMkLst>
          <pc:docMk/>
          <pc:sldMk cId="4134192058" sldId="817"/>
        </pc:sldMkLst>
        <pc:inkChg chg="add">
          <ac:chgData name="Rafael Benito Moraga" userId="fe96caf3330d9503" providerId="LiveId" clId="{7D50FADE-FD30-AD4E-89D5-2C7E66D03241}" dt="2022-04-30T14:52:46.595" v="303"/>
          <ac:inkMkLst>
            <pc:docMk/>
            <pc:sldMk cId="4134192058" sldId="817"/>
            <ac:inkMk id="4" creationId="{D30B6F07-2B62-B8AE-1B8C-B81CD4E9D4EF}"/>
          </ac:inkMkLst>
        </pc:inkChg>
        <pc:inkChg chg="add">
          <ac:chgData name="Rafael Benito Moraga" userId="fe96caf3330d9503" providerId="LiveId" clId="{7D50FADE-FD30-AD4E-89D5-2C7E66D03241}" dt="2022-04-30T14:52:47.342" v="304"/>
          <ac:inkMkLst>
            <pc:docMk/>
            <pc:sldMk cId="4134192058" sldId="817"/>
            <ac:inkMk id="6" creationId="{0062EFE7-1F34-9844-37C0-96D6810497A8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9" creationId="{E6890098-7D5D-7E9E-12AE-BA5C8C31B318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10" creationId="{7313E04C-5887-79E7-80D4-B11B30027E00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11" creationId="{361E3FD4-5863-4391-7B52-66D026960DE1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12" creationId="{686279ED-8E88-2987-0711-E5D2E23CB9A5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13" creationId="{92C61F3A-9DC4-E3B2-9B8E-BD714836C878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14" creationId="{C3341791-59EF-4B78-D2FC-DA9A2B811221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15" creationId="{76528428-8C6B-0A56-2CF4-6E1B48B12BA5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16" creationId="{2630AE42-936A-F0CE-6D71-07677CAB65E8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17" creationId="{CFFA7743-2C63-48A5-58F6-A670BA49D717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18" creationId="{8143505A-744B-3DA4-C5E6-F42ECF0BE558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19" creationId="{FE2C98B8-CAED-E293-9883-874D1C19420F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20" creationId="{AC737AE2-DEF2-C0DD-83AE-EBC7C7C40A96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21" creationId="{5CF38A82-4B24-607C-E3AD-BC9915AC9BF1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22" creationId="{39ACAD87-9A3F-2FA0-2310-CD8E439CABAD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23" creationId="{3467B821-DB64-D19E-0A7C-9C1AAD20B2FE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24" creationId="{56337B9E-9547-ECD2-3008-FCFE9C84FCC0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25" creationId="{BD9D8459-111E-699B-17F4-8757BDC0BFD3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26" creationId="{D91B949C-ED3D-086E-AB49-1C465DCF80DE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27" creationId="{DE123F5D-C183-8EAE-3093-7775B16490F7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28" creationId="{9BBAA0A0-5551-C58C-4246-682CEF82EF8A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29" creationId="{DECC8328-F53B-97A9-B9E1-611B5A248A0F}"/>
          </ac:inkMkLst>
        </pc:inkChg>
        <pc:inkChg chg="add del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30" creationId="{ECC84DC4-28C5-BDBC-AC7B-51EA4047EDC4}"/>
          </ac:inkMkLst>
        </pc:inkChg>
        <pc:inkChg chg="add reco">
          <ac:chgData name="Rafael Benito Moraga" userId="fe96caf3330d9503" providerId="LiveId" clId="{7D50FADE-FD30-AD4E-89D5-2C7E66D03241}" dt="2022-04-30T14:53:03.709" v="327"/>
          <ac:inkMkLst>
            <pc:docMk/>
            <pc:sldMk cId="4134192058" sldId="817"/>
            <ac:inkMk id="31" creationId="{178B3A47-DB46-6876-B3E0-1889A7FE7028}"/>
          </ac:inkMkLst>
        </pc:inkChg>
        <pc:inkChg chg="add">
          <ac:chgData name="Rafael Benito Moraga" userId="fe96caf3330d9503" providerId="LiveId" clId="{7D50FADE-FD30-AD4E-89D5-2C7E66D03241}" dt="2022-04-30T14:53:50.166" v="328"/>
          <ac:inkMkLst>
            <pc:docMk/>
            <pc:sldMk cId="4134192058" sldId="817"/>
            <ac:inkMk id="32" creationId="{C49402D2-3D73-DA71-531A-A7955E328F5F}"/>
          </ac:inkMkLst>
        </pc:inkChg>
        <pc:inkChg chg="add">
          <ac:chgData name="Rafael Benito Moraga" userId="fe96caf3330d9503" providerId="LiveId" clId="{7D50FADE-FD30-AD4E-89D5-2C7E66D03241}" dt="2022-04-30T14:53:52.028" v="329"/>
          <ac:inkMkLst>
            <pc:docMk/>
            <pc:sldMk cId="4134192058" sldId="817"/>
            <ac:inkMk id="33" creationId="{C44A49FA-69EE-43DA-421D-733417D9BD29}"/>
          </ac:inkMkLst>
        </pc:inkChg>
        <pc:inkChg chg="add del">
          <ac:chgData name="Rafael Benito Moraga" userId="fe96caf3330d9503" providerId="LiveId" clId="{7D50FADE-FD30-AD4E-89D5-2C7E66D03241}" dt="2022-04-30T14:54:03.194" v="334"/>
          <ac:inkMkLst>
            <pc:docMk/>
            <pc:sldMk cId="4134192058" sldId="817"/>
            <ac:inkMk id="34" creationId="{4C1F3430-AD1F-9768-746D-B8FEE288C1F5}"/>
          </ac:inkMkLst>
        </pc:inkChg>
        <pc:inkChg chg="add del">
          <ac:chgData name="Rafael Benito Moraga" userId="fe96caf3330d9503" providerId="LiveId" clId="{7D50FADE-FD30-AD4E-89D5-2C7E66D03241}" dt="2022-04-30T14:54:03.194" v="334"/>
          <ac:inkMkLst>
            <pc:docMk/>
            <pc:sldMk cId="4134192058" sldId="817"/>
            <ac:inkMk id="35" creationId="{983E540D-E00D-CFD1-FAD9-03D4607F8E83}"/>
          </ac:inkMkLst>
        </pc:inkChg>
        <pc:inkChg chg="add del">
          <ac:chgData name="Rafael Benito Moraga" userId="fe96caf3330d9503" providerId="LiveId" clId="{7D50FADE-FD30-AD4E-89D5-2C7E66D03241}" dt="2022-04-30T14:54:03.194" v="334"/>
          <ac:inkMkLst>
            <pc:docMk/>
            <pc:sldMk cId="4134192058" sldId="817"/>
            <ac:inkMk id="36" creationId="{319A67F2-28A7-ECFC-AD92-C6E34EBB4E2F}"/>
          </ac:inkMkLst>
        </pc:inkChg>
        <pc:inkChg chg="add del">
          <ac:chgData name="Rafael Benito Moraga" userId="fe96caf3330d9503" providerId="LiveId" clId="{7D50FADE-FD30-AD4E-89D5-2C7E66D03241}" dt="2022-04-30T14:54:03.194" v="334"/>
          <ac:inkMkLst>
            <pc:docMk/>
            <pc:sldMk cId="4134192058" sldId="817"/>
            <ac:inkMk id="37" creationId="{0C0B25B6-B025-0420-EF11-B6B91F3AB453}"/>
          </ac:inkMkLst>
        </pc:inkChg>
        <pc:inkChg chg="add del reco">
          <ac:chgData name="Rafael Benito Moraga" userId="fe96caf3330d9503" providerId="LiveId" clId="{7D50FADE-FD30-AD4E-89D5-2C7E66D03241}" dt="2022-04-30T14:54:21.388" v="335"/>
          <ac:inkMkLst>
            <pc:docMk/>
            <pc:sldMk cId="4134192058" sldId="817"/>
            <ac:inkMk id="38" creationId="{9DBDC5A0-D8B8-19DA-8797-AFBFAA2ADE44}"/>
          </ac:inkMkLst>
        </pc:inkChg>
        <pc:inkChg chg="add del">
          <ac:chgData name="Rafael Benito Moraga" userId="fe96caf3330d9503" providerId="LiveId" clId="{7D50FADE-FD30-AD4E-89D5-2C7E66D03241}" dt="2022-04-30T14:54:29.280" v="340"/>
          <ac:inkMkLst>
            <pc:docMk/>
            <pc:sldMk cId="4134192058" sldId="817"/>
            <ac:inkMk id="39" creationId="{FC4571B7-1C31-9E50-7E8A-B31072A27408}"/>
          </ac:inkMkLst>
        </pc:inkChg>
        <pc:inkChg chg="add del">
          <ac:chgData name="Rafael Benito Moraga" userId="fe96caf3330d9503" providerId="LiveId" clId="{7D50FADE-FD30-AD4E-89D5-2C7E66D03241}" dt="2022-04-30T14:54:29.280" v="340"/>
          <ac:inkMkLst>
            <pc:docMk/>
            <pc:sldMk cId="4134192058" sldId="817"/>
            <ac:inkMk id="40" creationId="{B7A209D6-787E-2E47-56DA-FECE0C0815D1}"/>
          </ac:inkMkLst>
        </pc:inkChg>
        <pc:inkChg chg="add del">
          <ac:chgData name="Rafael Benito Moraga" userId="fe96caf3330d9503" providerId="LiveId" clId="{7D50FADE-FD30-AD4E-89D5-2C7E66D03241}" dt="2022-04-30T14:54:29.280" v="340"/>
          <ac:inkMkLst>
            <pc:docMk/>
            <pc:sldMk cId="4134192058" sldId="817"/>
            <ac:inkMk id="41" creationId="{E17B7843-CEB0-3087-0850-36CC8ACAB679}"/>
          </ac:inkMkLst>
        </pc:inkChg>
        <pc:inkChg chg="add del">
          <ac:chgData name="Rafael Benito Moraga" userId="fe96caf3330d9503" providerId="LiveId" clId="{7D50FADE-FD30-AD4E-89D5-2C7E66D03241}" dt="2022-04-30T14:54:29.280" v="340"/>
          <ac:inkMkLst>
            <pc:docMk/>
            <pc:sldMk cId="4134192058" sldId="817"/>
            <ac:inkMk id="42" creationId="{1D748E77-610F-3E5F-1EF0-E4B882CB42F2}"/>
          </ac:inkMkLst>
        </pc:inkChg>
        <pc:inkChg chg="add reco">
          <ac:chgData name="Rafael Benito Moraga" userId="fe96caf3330d9503" providerId="LiveId" clId="{7D50FADE-FD30-AD4E-89D5-2C7E66D03241}" dt="2022-04-30T14:54:29.280" v="340"/>
          <ac:inkMkLst>
            <pc:docMk/>
            <pc:sldMk cId="4134192058" sldId="817"/>
            <ac:inkMk id="43" creationId="{816FF81C-32F0-92FF-561A-619783A58DBF}"/>
          </ac:inkMkLst>
        </pc:inkChg>
        <pc:inkChg chg="add del">
          <ac:chgData name="Rafael Benito Moraga" userId="fe96caf3330d9503" providerId="LiveId" clId="{7D50FADE-FD30-AD4E-89D5-2C7E66D03241}" dt="2022-04-30T14:54:43.839" v="351"/>
          <ac:inkMkLst>
            <pc:docMk/>
            <pc:sldMk cId="4134192058" sldId="817"/>
            <ac:inkMk id="44" creationId="{414360A8-E7F7-7DFA-8286-AE26EB634683}"/>
          </ac:inkMkLst>
        </pc:inkChg>
        <pc:inkChg chg="add del">
          <ac:chgData name="Rafael Benito Moraga" userId="fe96caf3330d9503" providerId="LiveId" clId="{7D50FADE-FD30-AD4E-89D5-2C7E66D03241}" dt="2022-04-30T14:54:43.839" v="351"/>
          <ac:inkMkLst>
            <pc:docMk/>
            <pc:sldMk cId="4134192058" sldId="817"/>
            <ac:inkMk id="45" creationId="{C11E47F2-8E46-9EE4-C076-0A6E16317C76}"/>
          </ac:inkMkLst>
        </pc:inkChg>
        <pc:inkChg chg="add del">
          <ac:chgData name="Rafael Benito Moraga" userId="fe96caf3330d9503" providerId="LiveId" clId="{7D50FADE-FD30-AD4E-89D5-2C7E66D03241}" dt="2022-04-30T14:54:43.839" v="351"/>
          <ac:inkMkLst>
            <pc:docMk/>
            <pc:sldMk cId="4134192058" sldId="817"/>
            <ac:inkMk id="46" creationId="{BB203D2F-D6D7-CF26-F8FE-5BBD0D416B48}"/>
          </ac:inkMkLst>
        </pc:inkChg>
        <pc:inkChg chg="add del">
          <ac:chgData name="Rafael Benito Moraga" userId="fe96caf3330d9503" providerId="LiveId" clId="{7D50FADE-FD30-AD4E-89D5-2C7E66D03241}" dt="2022-04-30T14:54:43.839" v="351"/>
          <ac:inkMkLst>
            <pc:docMk/>
            <pc:sldMk cId="4134192058" sldId="817"/>
            <ac:inkMk id="47" creationId="{0F725BB9-D04B-9398-14EF-EC26EE3A0C26}"/>
          </ac:inkMkLst>
        </pc:inkChg>
        <pc:inkChg chg="add del">
          <ac:chgData name="Rafael Benito Moraga" userId="fe96caf3330d9503" providerId="LiveId" clId="{7D50FADE-FD30-AD4E-89D5-2C7E66D03241}" dt="2022-04-30T14:54:43.839" v="351"/>
          <ac:inkMkLst>
            <pc:docMk/>
            <pc:sldMk cId="4134192058" sldId="817"/>
            <ac:inkMk id="48" creationId="{DF5CAE2E-9AA9-A8A4-C723-926DE9950484}"/>
          </ac:inkMkLst>
        </pc:inkChg>
        <pc:inkChg chg="add del">
          <ac:chgData name="Rafael Benito Moraga" userId="fe96caf3330d9503" providerId="LiveId" clId="{7D50FADE-FD30-AD4E-89D5-2C7E66D03241}" dt="2022-04-30T14:54:43.839" v="351"/>
          <ac:inkMkLst>
            <pc:docMk/>
            <pc:sldMk cId="4134192058" sldId="817"/>
            <ac:inkMk id="49" creationId="{FE343320-338A-A5B2-D164-273370D97B2A}"/>
          </ac:inkMkLst>
        </pc:inkChg>
        <pc:inkChg chg="add del">
          <ac:chgData name="Rafael Benito Moraga" userId="fe96caf3330d9503" providerId="LiveId" clId="{7D50FADE-FD30-AD4E-89D5-2C7E66D03241}" dt="2022-04-30T14:54:43.839" v="351"/>
          <ac:inkMkLst>
            <pc:docMk/>
            <pc:sldMk cId="4134192058" sldId="817"/>
            <ac:inkMk id="50" creationId="{E8B550DE-82D9-CB60-9281-74D58DD7C878}"/>
          </ac:inkMkLst>
        </pc:inkChg>
        <pc:inkChg chg="add del">
          <ac:chgData name="Rafael Benito Moraga" userId="fe96caf3330d9503" providerId="LiveId" clId="{7D50FADE-FD30-AD4E-89D5-2C7E66D03241}" dt="2022-04-30T14:54:43.839" v="351"/>
          <ac:inkMkLst>
            <pc:docMk/>
            <pc:sldMk cId="4134192058" sldId="817"/>
            <ac:inkMk id="51" creationId="{53347373-5B19-71C0-6250-D964A5A08579}"/>
          </ac:inkMkLst>
        </pc:inkChg>
        <pc:inkChg chg="add del">
          <ac:chgData name="Rafael Benito Moraga" userId="fe96caf3330d9503" providerId="LiveId" clId="{7D50FADE-FD30-AD4E-89D5-2C7E66D03241}" dt="2022-04-30T14:54:43.839" v="351"/>
          <ac:inkMkLst>
            <pc:docMk/>
            <pc:sldMk cId="4134192058" sldId="817"/>
            <ac:inkMk id="52" creationId="{63DC586A-7FE7-2D43-8F72-66117D0CD34B}"/>
          </ac:inkMkLst>
        </pc:inkChg>
        <pc:inkChg chg="add del">
          <ac:chgData name="Rafael Benito Moraga" userId="fe96caf3330d9503" providerId="LiveId" clId="{7D50FADE-FD30-AD4E-89D5-2C7E66D03241}" dt="2022-04-30T14:54:43.839" v="351"/>
          <ac:inkMkLst>
            <pc:docMk/>
            <pc:sldMk cId="4134192058" sldId="817"/>
            <ac:inkMk id="53" creationId="{A3750151-C7F8-DACE-36DF-B33C344BD8C0}"/>
          </ac:inkMkLst>
        </pc:inkChg>
        <pc:inkChg chg="add mod reco modStrokes">
          <ac:chgData name="Rafael Benito Moraga" userId="fe96caf3330d9503" providerId="LiveId" clId="{7D50FADE-FD30-AD4E-89D5-2C7E66D03241}" dt="2022-04-30T14:54:46.402" v="352"/>
          <ac:inkMkLst>
            <pc:docMk/>
            <pc:sldMk cId="4134192058" sldId="817"/>
            <ac:inkMk id="54" creationId="{509F5B19-994B-CCD9-CA9F-989B4AF95F5E}"/>
          </ac:inkMkLst>
        </pc:inkChg>
        <pc:inkChg chg="add del">
          <ac:chgData name="Rafael Benito Moraga" userId="fe96caf3330d9503" providerId="LiveId" clId="{7D50FADE-FD30-AD4E-89D5-2C7E66D03241}" dt="2022-04-30T14:54:51.753" v="357"/>
          <ac:inkMkLst>
            <pc:docMk/>
            <pc:sldMk cId="4134192058" sldId="817"/>
            <ac:inkMk id="55" creationId="{461A878C-E232-10E1-7279-C4E6C7EC3511}"/>
          </ac:inkMkLst>
        </pc:inkChg>
        <pc:inkChg chg="add del">
          <ac:chgData name="Rafael Benito Moraga" userId="fe96caf3330d9503" providerId="LiveId" clId="{7D50FADE-FD30-AD4E-89D5-2C7E66D03241}" dt="2022-04-30T14:54:51.753" v="357"/>
          <ac:inkMkLst>
            <pc:docMk/>
            <pc:sldMk cId="4134192058" sldId="817"/>
            <ac:inkMk id="56" creationId="{69984192-263C-DE27-BC96-F4D58A3BE023}"/>
          </ac:inkMkLst>
        </pc:inkChg>
        <pc:inkChg chg="add del">
          <ac:chgData name="Rafael Benito Moraga" userId="fe96caf3330d9503" providerId="LiveId" clId="{7D50FADE-FD30-AD4E-89D5-2C7E66D03241}" dt="2022-04-30T14:54:51.753" v="357"/>
          <ac:inkMkLst>
            <pc:docMk/>
            <pc:sldMk cId="4134192058" sldId="817"/>
            <ac:inkMk id="57" creationId="{D429085B-4431-51E9-1545-6512D2C62DC2}"/>
          </ac:inkMkLst>
        </pc:inkChg>
        <pc:inkChg chg="add del">
          <ac:chgData name="Rafael Benito Moraga" userId="fe96caf3330d9503" providerId="LiveId" clId="{7D50FADE-FD30-AD4E-89D5-2C7E66D03241}" dt="2022-04-30T14:54:51.753" v="357"/>
          <ac:inkMkLst>
            <pc:docMk/>
            <pc:sldMk cId="4134192058" sldId="817"/>
            <ac:inkMk id="58" creationId="{738EDBF2-5B3C-4915-840A-AFE539934E8D}"/>
          </ac:inkMkLst>
        </pc:inkChg>
        <pc:inkChg chg="add reco">
          <ac:chgData name="Rafael Benito Moraga" userId="fe96caf3330d9503" providerId="LiveId" clId="{7D50FADE-FD30-AD4E-89D5-2C7E66D03241}" dt="2022-04-30T14:54:51.753" v="357"/>
          <ac:inkMkLst>
            <pc:docMk/>
            <pc:sldMk cId="4134192058" sldId="817"/>
            <ac:inkMk id="59" creationId="{A77EF361-7F81-0350-070C-97B749D98D30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60" creationId="{DEEAE48F-9378-C42E-D941-6D0C83D7FC8A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61" creationId="{596C6A8A-9EA9-9C55-C5A0-2636250D05C7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62" creationId="{FBB1B6FF-D399-99EF-88DC-ACB425AB1614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63" creationId="{64267AFF-C73D-66D2-6C82-65942D8E00E2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64" creationId="{5C1C5DB9-4A7F-7DA1-4D13-3AC8D609FBD2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65" creationId="{DE967663-5B08-1D2E-9B9C-1BA1ABAB8601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66" creationId="{197ABF6B-EFD2-407B-EB0B-87999CC51B26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67" creationId="{B97E78D0-8F53-78B1-99B6-3EED39AB1AE8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68" creationId="{7A8D5998-0E50-2046-CCBD-C5EA36DE1E4D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69" creationId="{F7BBD11D-AF9F-1B0C-F655-5C67B6296A5D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70" creationId="{41AFC0FB-B6A1-54BC-47B1-557C6EE9A7EE}"/>
          </ac:inkMkLst>
        </pc:inkChg>
        <pc:inkChg chg="add del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71" creationId="{9F59083A-6A62-F8FB-D480-8DC59AF7E34A}"/>
          </ac:inkMkLst>
        </pc:inkChg>
        <pc:inkChg chg="add reco">
          <ac:chgData name="Rafael Benito Moraga" userId="fe96caf3330d9503" providerId="LiveId" clId="{7D50FADE-FD30-AD4E-89D5-2C7E66D03241}" dt="2022-04-30T14:54:59.592" v="370"/>
          <ac:inkMkLst>
            <pc:docMk/>
            <pc:sldMk cId="4134192058" sldId="817"/>
            <ac:inkMk id="72" creationId="{44FF6C88-CCE4-2AFB-A545-92B246913684}"/>
          </ac:inkMkLst>
        </pc:inkChg>
      </pc:sldChg>
      <pc:sldChg chg="addSp delSp modSp">
        <pc:chgData name="Rafael Benito Moraga" userId="fe96caf3330d9503" providerId="LiveId" clId="{7D50FADE-FD30-AD4E-89D5-2C7E66D03241}" dt="2022-04-30T14:59:34.148" v="501"/>
        <pc:sldMkLst>
          <pc:docMk/>
          <pc:sldMk cId="1522555477" sldId="821"/>
        </pc:sldMkLst>
        <pc:inkChg chg="add del">
          <ac:chgData name="Rafael Benito Moraga" userId="fe96caf3330d9503" providerId="LiveId" clId="{7D50FADE-FD30-AD4E-89D5-2C7E66D03241}" dt="2022-04-30T14:58:15.990" v="450"/>
          <ac:inkMkLst>
            <pc:docMk/>
            <pc:sldMk cId="1522555477" sldId="821"/>
            <ac:inkMk id="6" creationId="{DAFDFD22-9213-A1F9-3AF8-34E16D43A438}"/>
          </ac:inkMkLst>
        </pc:inkChg>
        <pc:inkChg chg="add del">
          <ac:chgData name="Rafael Benito Moraga" userId="fe96caf3330d9503" providerId="LiveId" clId="{7D50FADE-FD30-AD4E-89D5-2C7E66D03241}" dt="2022-04-30T14:58:15.990" v="450"/>
          <ac:inkMkLst>
            <pc:docMk/>
            <pc:sldMk cId="1522555477" sldId="821"/>
            <ac:inkMk id="14" creationId="{4774AE96-C896-78D0-974C-02BC10262597}"/>
          </ac:inkMkLst>
        </pc:inkChg>
        <pc:inkChg chg="add del">
          <ac:chgData name="Rafael Benito Moraga" userId="fe96caf3330d9503" providerId="LiveId" clId="{7D50FADE-FD30-AD4E-89D5-2C7E66D03241}" dt="2022-04-30T14:58:15.990" v="450"/>
          <ac:inkMkLst>
            <pc:docMk/>
            <pc:sldMk cId="1522555477" sldId="821"/>
            <ac:inkMk id="15" creationId="{C9642A40-D361-5A8D-9713-37522EE85C59}"/>
          </ac:inkMkLst>
        </pc:inkChg>
        <pc:inkChg chg="add del">
          <ac:chgData name="Rafael Benito Moraga" userId="fe96caf3330d9503" providerId="LiveId" clId="{7D50FADE-FD30-AD4E-89D5-2C7E66D03241}" dt="2022-04-30T14:58:15.990" v="450"/>
          <ac:inkMkLst>
            <pc:docMk/>
            <pc:sldMk cId="1522555477" sldId="821"/>
            <ac:inkMk id="16" creationId="{2DDA33E4-B118-8B5E-6AD8-C1A19D857E12}"/>
          </ac:inkMkLst>
        </pc:inkChg>
        <pc:inkChg chg="add del">
          <ac:chgData name="Rafael Benito Moraga" userId="fe96caf3330d9503" providerId="LiveId" clId="{7D50FADE-FD30-AD4E-89D5-2C7E66D03241}" dt="2022-04-30T14:58:15.990" v="450"/>
          <ac:inkMkLst>
            <pc:docMk/>
            <pc:sldMk cId="1522555477" sldId="821"/>
            <ac:inkMk id="17" creationId="{99E57E48-5832-9A8B-402F-2FD6526B31F9}"/>
          </ac:inkMkLst>
        </pc:inkChg>
        <pc:inkChg chg="add del">
          <ac:chgData name="Rafael Benito Moraga" userId="fe96caf3330d9503" providerId="LiveId" clId="{7D50FADE-FD30-AD4E-89D5-2C7E66D03241}" dt="2022-04-30T14:58:15.990" v="450"/>
          <ac:inkMkLst>
            <pc:docMk/>
            <pc:sldMk cId="1522555477" sldId="821"/>
            <ac:inkMk id="18" creationId="{CC1FCD40-DE13-B04C-3295-12219A7C59B6}"/>
          </ac:inkMkLst>
        </pc:inkChg>
        <pc:inkChg chg="add del">
          <ac:chgData name="Rafael Benito Moraga" userId="fe96caf3330d9503" providerId="LiveId" clId="{7D50FADE-FD30-AD4E-89D5-2C7E66D03241}" dt="2022-04-30T14:58:15.990" v="450"/>
          <ac:inkMkLst>
            <pc:docMk/>
            <pc:sldMk cId="1522555477" sldId="821"/>
            <ac:inkMk id="19" creationId="{96FCBE5F-9993-7E9D-4A2C-69CB9399AAA8}"/>
          </ac:inkMkLst>
        </pc:inkChg>
        <pc:inkChg chg="add del">
          <ac:chgData name="Rafael Benito Moraga" userId="fe96caf3330d9503" providerId="LiveId" clId="{7D50FADE-FD30-AD4E-89D5-2C7E66D03241}" dt="2022-04-30T14:58:15.990" v="450"/>
          <ac:inkMkLst>
            <pc:docMk/>
            <pc:sldMk cId="1522555477" sldId="821"/>
            <ac:inkMk id="20" creationId="{252ED45B-565E-E9CD-A67F-16AEADEB4FEA}"/>
          </ac:inkMkLst>
        </pc:inkChg>
        <pc:inkChg chg="add del">
          <ac:chgData name="Rafael Benito Moraga" userId="fe96caf3330d9503" providerId="LiveId" clId="{7D50FADE-FD30-AD4E-89D5-2C7E66D03241}" dt="2022-04-30T14:58:15.990" v="450"/>
          <ac:inkMkLst>
            <pc:docMk/>
            <pc:sldMk cId="1522555477" sldId="821"/>
            <ac:inkMk id="21" creationId="{1675BDC8-D0B7-6FB9-ABD8-DE83C1AD7909}"/>
          </ac:inkMkLst>
        </pc:inkChg>
        <pc:inkChg chg="add del">
          <ac:chgData name="Rafael Benito Moraga" userId="fe96caf3330d9503" providerId="LiveId" clId="{7D50FADE-FD30-AD4E-89D5-2C7E66D03241}" dt="2022-04-30T14:58:15.990" v="450"/>
          <ac:inkMkLst>
            <pc:docMk/>
            <pc:sldMk cId="1522555477" sldId="821"/>
            <ac:inkMk id="22" creationId="{3D48E5D1-9EA5-69F2-8FEF-2609C2B641B2}"/>
          </ac:inkMkLst>
        </pc:inkChg>
        <pc:inkChg chg="add reco">
          <ac:chgData name="Rafael Benito Moraga" userId="fe96caf3330d9503" providerId="LiveId" clId="{7D50FADE-FD30-AD4E-89D5-2C7E66D03241}" dt="2022-04-30T14:58:15.990" v="450"/>
          <ac:inkMkLst>
            <pc:docMk/>
            <pc:sldMk cId="1522555477" sldId="821"/>
            <ac:inkMk id="23" creationId="{66B19CB7-CBFF-299C-DDD3-C6CE9AC8548C}"/>
          </ac:inkMkLst>
        </pc:inkChg>
        <pc:inkChg chg="add del">
          <ac:chgData name="Rafael Benito Moraga" userId="fe96caf3330d9503" providerId="LiveId" clId="{7D50FADE-FD30-AD4E-89D5-2C7E66D03241}" dt="2022-04-30T14:58:23.509" v="458"/>
          <ac:inkMkLst>
            <pc:docMk/>
            <pc:sldMk cId="1522555477" sldId="821"/>
            <ac:inkMk id="24" creationId="{322A24A9-7C54-9BD9-2200-DF65DA9E51FC}"/>
          </ac:inkMkLst>
        </pc:inkChg>
        <pc:inkChg chg="add del">
          <ac:chgData name="Rafael Benito Moraga" userId="fe96caf3330d9503" providerId="LiveId" clId="{7D50FADE-FD30-AD4E-89D5-2C7E66D03241}" dt="2022-04-30T14:58:23.509" v="458"/>
          <ac:inkMkLst>
            <pc:docMk/>
            <pc:sldMk cId="1522555477" sldId="821"/>
            <ac:inkMk id="25" creationId="{6E6A52AD-199A-56FF-1EB0-46EE58C34D6A}"/>
          </ac:inkMkLst>
        </pc:inkChg>
        <pc:inkChg chg="add del">
          <ac:chgData name="Rafael Benito Moraga" userId="fe96caf3330d9503" providerId="LiveId" clId="{7D50FADE-FD30-AD4E-89D5-2C7E66D03241}" dt="2022-04-30T14:58:23.509" v="458"/>
          <ac:inkMkLst>
            <pc:docMk/>
            <pc:sldMk cId="1522555477" sldId="821"/>
            <ac:inkMk id="26" creationId="{B62441D3-2814-95FB-A331-A1BB54C619EE}"/>
          </ac:inkMkLst>
        </pc:inkChg>
        <pc:inkChg chg="add del">
          <ac:chgData name="Rafael Benito Moraga" userId="fe96caf3330d9503" providerId="LiveId" clId="{7D50FADE-FD30-AD4E-89D5-2C7E66D03241}" dt="2022-04-30T14:58:23.509" v="458"/>
          <ac:inkMkLst>
            <pc:docMk/>
            <pc:sldMk cId="1522555477" sldId="821"/>
            <ac:inkMk id="27" creationId="{E1078EB9-028E-9575-B5B9-984731139C86}"/>
          </ac:inkMkLst>
        </pc:inkChg>
        <pc:inkChg chg="add del">
          <ac:chgData name="Rafael Benito Moraga" userId="fe96caf3330d9503" providerId="LiveId" clId="{7D50FADE-FD30-AD4E-89D5-2C7E66D03241}" dt="2022-04-30T14:58:23.509" v="458"/>
          <ac:inkMkLst>
            <pc:docMk/>
            <pc:sldMk cId="1522555477" sldId="821"/>
            <ac:inkMk id="28" creationId="{5C1B13A2-3B03-56AC-1737-695D6F5773EF}"/>
          </ac:inkMkLst>
        </pc:inkChg>
        <pc:inkChg chg="add del">
          <ac:chgData name="Rafael Benito Moraga" userId="fe96caf3330d9503" providerId="LiveId" clId="{7D50FADE-FD30-AD4E-89D5-2C7E66D03241}" dt="2022-04-30T14:58:23.509" v="458"/>
          <ac:inkMkLst>
            <pc:docMk/>
            <pc:sldMk cId="1522555477" sldId="821"/>
            <ac:inkMk id="29" creationId="{F6603EEB-CF7B-DC6C-EE8A-A8AB41039692}"/>
          </ac:inkMkLst>
        </pc:inkChg>
        <pc:inkChg chg="add del">
          <ac:chgData name="Rafael Benito Moraga" userId="fe96caf3330d9503" providerId="LiveId" clId="{7D50FADE-FD30-AD4E-89D5-2C7E66D03241}" dt="2022-04-30T14:58:23.509" v="458"/>
          <ac:inkMkLst>
            <pc:docMk/>
            <pc:sldMk cId="1522555477" sldId="821"/>
            <ac:inkMk id="30" creationId="{7D3A3406-B0B1-7801-8345-75543BD32A8D}"/>
          </ac:inkMkLst>
        </pc:inkChg>
        <pc:inkChg chg="add reco">
          <ac:chgData name="Rafael Benito Moraga" userId="fe96caf3330d9503" providerId="LiveId" clId="{7D50FADE-FD30-AD4E-89D5-2C7E66D03241}" dt="2022-04-30T14:58:23.509" v="458"/>
          <ac:inkMkLst>
            <pc:docMk/>
            <pc:sldMk cId="1522555477" sldId="821"/>
            <ac:inkMk id="31" creationId="{A2CCDBA7-CA46-8926-9D8B-F7704F909558}"/>
          </ac:inkMkLst>
        </pc:inkChg>
        <pc:inkChg chg="add del">
          <ac:chgData name="Rafael Benito Moraga" userId="fe96caf3330d9503" providerId="LiveId" clId="{7D50FADE-FD30-AD4E-89D5-2C7E66D03241}" dt="2022-04-30T14:58:56.268" v="466"/>
          <ac:inkMkLst>
            <pc:docMk/>
            <pc:sldMk cId="1522555477" sldId="821"/>
            <ac:inkMk id="32" creationId="{557CC4C7-7C4F-99E0-08AC-43E447571476}"/>
          </ac:inkMkLst>
        </pc:inkChg>
        <pc:inkChg chg="add del">
          <ac:chgData name="Rafael Benito Moraga" userId="fe96caf3330d9503" providerId="LiveId" clId="{7D50FADE-FD30-AD4E-89D5-2C7E66D03241}" dt="2022-04-30T14:58:56.268" v="466"/>
          <ac:inkMkLst>
            <pc:docMk/>
            <pc:sldMk cId="1522555477" sldId="821"/>
            <ac:inkMk id="33" creationId="{72EE024E-3054-1726-6598-B393FB11DEF7}"/>
          </ac:inkMkLst>
        </pc:inkChg>
        <pc:inkChg chg="add del">
          <ac:chgData name="Rafael Benito Moraga" userId="fe96caf3330d9503" providerId="LiveId" clId="{7D50FADE-FD30-AD4E-89D5-2C7E66D03241}" dt="2022-04-30T14:58:56.268" v="466"/>
          <ac:inkMkLst>
            <pc:docMk/>
            <pc:sldMk cId="1522555477" sldId="821"/>
            <ac:inkMk id="34" creationId="{EF1CBDAA-3F72-3E9D-C122-982375DD00A0}"/>
          </ac:inkMkLst>
        </pc:inkChg>
        <pc:inkChg chg="add del">
          <ac:chgData name="Rafael Benito Moraga" userId="fe96caf3330d9503" providerId="LiveId" clId="{7D50FADE-FD30-AD4E-89D5-2C7E66D03241}" dt="2022-04-30T14:58:56.268" v="466"/>
          <ac:inkMkLst>
            <pc:docMk/>
            <pc:sldMk cId="1522555477" sldId="821"/>
            <ac:inkMk id="35" creationId="{832388C9-FE13-30C8-69D0-30BDA2C2FD41}"/>
          </ac:inkMkLst>
        </pc:inkChg>
        <pc:inkChg chg="add del">
          <ac:chgData name="Rafael Benito Moraga" userId="fe96caf3330d9503" providerId="LiveId" clId="{7D50FADE-FD30-AD4E-89D5-2C7E66D03241}" dt="2022-04-30T14:58:56.268" v="466"/>
          <ac:inkMkLst>
            <pc:docMk/>
            <pc:sldMk cId="1522555477" sldId="821"/>
            <ac:inkMk id="36" creationId="{BA6DB97E-BE97-C07A-717B-9B9B9F30E0E4}"/>
          </ac:inkMkLst>
        </pc:inkChg>
        <pc:inkChg chg="add del">
          <ac:chgData name="Rafael Benito Moraga" userId="fe96caf3330d9503" providerId="LiveId" clId="{7D50FADE-FD30-AD4E-89D5-2C7E66D03241}" dt="2022-04-30T14:58:56.268" v="466"/>
          <ac:inkMkLst>
            <pc:docMk/>
            <pc:sldMk cId="1522555477" sldId="821"/>
            <ac:inkMk id="37" creationId="{59B446EA-BD6E-2C32-FEE8-07408EFEB1A1}"/>
          </ac:inkMkLst>
        </pc:inkChg>
        <pc:inkChg chg="add del">
          <ac:chgData name="Rafael Benito Moraga" userId="fe96caf3330d9503" providerId="LiveId" clId="{7D50FADE-FD30-AD4E-89D5-2C7E66D03241}" dt="2022-04-30T14:58:56.268" v="466"/>
          <ac:inkMkLst>
            <pc:docMk/>
            <pc:sldMk cId="1522555477" sldId="821"/>
            <ac:inkMk id="38" creationId="{8E5FA1F3-A4B0-6E50-C988-667AC48B5255}"/>
          </ac:inkMkLst>
        </pc:inkChg>
        <pc:inkChg chg="add del mod reco modStrokes">
          <ac:chgData name="Rafael Benito Moraga" userId="fe96caf3330d9503" providerId="LiveId" clId="{7D50FADE-FD30-AD4E-89D5-2C7E66D03241}" dt="2022-04-30T14:59:16.411" v="482"/>
          <ac:inkMkLst>
            <pc:docMk/>
            <pc:sldMk cId="1522555477" sldId="821"/>
            <ac:inkMk id="39" creationId="{534B5302-2CAA-B7E8-6684-12CA6DB6223D}"/>
          </ac:inkMkLst>
        </pc:inkChg>
        <pc:inkChg chg="add del">
          <ac:chgData name="Rafael Benito Moraga" userId="fe96caf3330d9503" providerId="LiveId" clId="{7D50FADE-FD30-AD4E-89D5-2C7E66D03241}" dt="2022-04-30T14:59:01.474" v="474"/>
          <ac:inkMkLst>
            <pc:docMk/>
            <pc:sldMk cId="1522555477" sldId="821"/>
            <ac:inkMk id="40" creationId="{1201BAB4-96F4-C418-449E-428C82239705}"/>
          </ac:inkMkLst>
        </pc:inkChg>
        <pc:inkChg chg="add del">
          <ac:chgData name="Rafael Benito Moraga" userId="fe96caf3330d9503" providerId="LiveId" clId="{7D50FADE-FD30-AD4E-89D5-2C7E66D03241}" dt="2022-04-30T14:59:01.474" v="474"/>
          <ac:inkMkLst>
            <pc:docMk/>
            <pc:sldMk cId="1522555477" sldId="821"/>
            <ac:inkMk id="41" creationId="{8684C58E-DEB1-738D-869A-4ABA03FD7B98}"/>
          </ac:inkMkLst>
        </pc:inkChg>
        <pc:inkChg chg="add del">
          <ac:chgData name="Rafael Benito Moraga" userId="fe96caf3330d9503" providerId="LiveId" clId="{7D50FADE-FD30-AD4E-89D5-2C7E66D03241}" dt="2022-04-30T14:59:01.474" v="474"/>
          <ac:inkMkLst>
            <pc:docMk/>
            <pc:sldMk cId="1522555477" sldId="821"/>
            <ac:inkMk id="42" creationId="{959D101A-92FC-41E5-E558-6A1A63D6E621}"/>
          </ac:inkMkLst>
        </pc:inkChg>
        <pc:inkChg chg="add del">
          <ac:chgData name="Rafael Benito Moraga" userId="fe96caf3330d9503" providerId="LiveId" clId="{7D50FADE-FD30-AD4E-89D5-2C7E66D03241}" dt="2022-04-30T14:59:01.474" v="474"/>
          <ac:inkMkLst>
            <pc:docMk/>
            <pc:sldMk cId="1522555477" sldId="821"/>
            <ac:inkMk id="43" creationId="{8468C7B1-213D-E7ED-95CE-BD39F2A4F2D5}"/>
          </ac:inkMkLst>
        </pc:inkChg>
        <pc:inkChg chg="add del">
          <ac:chgData name="Rafael Benito Moraga" userId="fe96caf3330d9503" providerId="LiveId" clId="{7D50FADE-FD30-AD4E-89D5-2C7E66D03241}" dt="2022-04-30T14:59:01.474" v="474"/>
          <ac:inkMkLst>
            <pc:docMk/>
            <pc:sldMk cId="1522555477" sldId="821"/>
            <ac:inkMk id="44" creationId="{29D8767C-3F4D-2A8D-45EF-D944700AF37C}"/>
          </ac:inkMkLst>
        </pc:inkChg>
        <pc:inkChg chg="add del">
          <ac:chgData name="Rafael Benito Moraga" userId="fe96caf3330d9503" providerId="LiveId" clId="{7D50FADE-FD30-AD4E-89D5-2C7E66D03241}" dt="2022-04-30T14:59:01.474" v="474"/>
          <ac:inkMkLst>
            <pc:docMk/>
            <pc:sldMk cId="1522555477" sldId="821"/>
            <ac:inkMk id="45" creationId="{34B67C08-601E-5720-EC39-AA0C9709A265}"/>
          </ac:inkMkLst>
        </pc:inkChg>
        <pc:inkChg chg="add del">
          <ac:chgData name="Rafael Benito Moraga" userId="fe96caf3330d9503" providerId="LiveId" clId="{7D50FADE-FD30-AD4E-89D5-2C7E66D03241}" dt="2022-04-30T14:59:01.474" v="474"/>
          <ac:inkMkLst>
            <pc:docMk/>
            <pc:sldMk cId="1522555477" sldId="821"/>
            <ac:inkMk id="46" creationId="{3665E61D-4658-398A-53C2-AC443702FD8F}"/>
          </ac:inkMkLst>
        </pc:inkChg>
        <pc:inkChg chg="add mod reco modStrokes">
          <ac:chgData name="Rafael Benito Moraga" userId="fe96caf3330d9503" providerId="LiveId" clId="{7D50FADE-FD30-AD4E-89D5-2C7E66D03241}" dt="2022-04-30T14:59:15.881" v="481"/>
          <ac:inkMkLst>
            <pc:docMk/>
            <pc:sldMk cId="1522555477" sldId="821"/>
            <ac:inkMk id="47" creationId="{65EAA217-9EC1-3C6C-EFFF-00992B166775}"/>
          </ac:inkMkLst>
        </pc:inkChg>
        <pc:inkChg chg="add del">
          <ac:chgData name="Rafael Benito Moraga" userId="fe96caf3330d9503" providerId="LiveId" clId="{7D50FADE-FD30-AD4E-89D5-2C7E66D03241}" dt="2022-04-30T14:59:03.263" v="478"/>
          <ac:inkMkLst>
            <pc:docMk/>
            <pc:sldMk cId="1522555477" sldId="821"/>
            <ac:inkMk id="48" creationId="{4D9F9C9D-03A9-F2C3-DCCD-DF5234C58A78}"/>
          </ac:inkMkLst>
        </pc:inkChg>
        <pc:inkChg chg="add del">
          <ac:chgData name="Rafael Benito Moraga" userId="fe96caf3330d9503" providerId="LiveId" clId="{7D50FADE-FD30-AD4E-89D5-2C7E66D03241}" dt="2022-04-30T14:59:03.263" v="478"/>
          <ac:inkMkLst>
            <pc:docMk/>
            <pc:sldMk cId="1522555477" sldId="821"/>
            <ac:inkMk id="49" creationId="{3207D35B-F148-F19C-5BAC-CD100BAD40C7}"/>
          </ac:inkMkLst>
        </pc:inkChg>
        <pc:inkChg chg="add del">
          <ac:chgData name="Rafael Benito Moraga" userId="fe96caf3330d9503" providerId="LiveId" clId="{7D50FADE-FD30-AD4E-89D5-2C7E66D03241}" dt="2022-04-30T14:59:03.263" v="478"/>
          <ac:inkMkLst>
            <pc:docMk/>
            <pc:sldMk cId="1522555477" sldId="821"/>
            <ac:inkMk id="50" creationId="{5DD3C335-89E7-42C2-C6BE-058F29286AA2}"/>
          </ac:inkMkLst>
        </pc:inkChg>
        <pc:inkChg chg="add del reco">
          <ac:chgData name="Rafael Benito Moraga" userId="fe96caf3330d9503" providerId="LiveId" clId="{7D50FADE-FD30-AD4E-89D5-2C7E66D03241}" dt="2022-04-30T14:59:15.874" v="479"/>
          <ac:inkMkLst>
            <pc:docMk/>
            <pc:sldMk cId="1522555477" sldId="821"/>
            <ac:inkMk id="51" creationId="{3D657FEA-1D35-F49F-DCF4-ED8B9B162442}"/>
          </ac:inkMkLst>
        </pc:inkChg>
        <pc:inkChg chg="add del">
          <ac:chgData name="Rafael Benito Moraga" userId="fe96caf3330d9503" providerId="LiveId" clId="{7D50FADE-FD30-AD4E-89D5-2C7E66D03241}" dt="2022-04-30T14:59:26.791" v="490"/>
          <ac:inkMkLst>
            <pc:docMk/>
            <pc:sldMk cId="1522555477" sldId="821"/>
            <ac:inkMk id="52" creationId="{A40E6355-6284-6CBC-B5C8-88BC135C56A6}"/>
          </ac:inkMkLst>
        </pc:inkChg>
        <pc:inkChg chg="add del">
          <ac:chgData name="Rafael Benito Moraga" userId="fe96caf3330d9503" providerId="LiveId" clId="{7D50FADE-FD30-AD4E-89D5-2C7E66D03241}" dt="2022-04-30T14:59:26.791" v="490"/>
          <ac:inkMkLst>
            <pc:docMk/>
            <pc:sldMk cId="1522555477" sldId="821"/>
            <ac:inkMk id="53" creationId="{86360977-C7D6-63C4-DFAE-923E544A0324}"/>
          </ac:inkMkLst>
        </pc:inkChg>
        <pc:inkChg chg="add del">
          <ac:chgData name="Rafael Benito Moraga" userId="fe96caf3330d9503" providerId="LiveId" clId="{7D50FADE-FD30-AD4E-89D5-2C7E66D03241}" dt="2022-04-30T14:59:26.791" v="490"/>
          <ac:inkMkLst>
            <pc:docMk/>
            <pc:sldMk cId="1522555477" sldId="821"/>
            <ac:inkMk id="54" creationId="{4431E5FB-90EA-8A7A-5829-E2FA44A6BBE5}"/>
          </ac:inkMkLst>
        </pc:inkChg>
        <pc:inkChg chg="add del">
          <ac:chgData name="Rafael Benito Moraga" userId="fe96caf3330d9503" providerId="LiveId" clId="{7D50FADE-FD30-AD4E-89D5-2C7E66D03241}" dt="2022-04-30T14:59:26.791" v="490"/>
          <ac:inkMkLst>
            <pc:docMk/>
            <pc:sldMk cId="1522555477" sldId="821"/>
            <ac:inkMk id="55" creationId="{A5F0D1C7-1913-074C-A590-F552408D463C}"/>
          </ac:inkMkLst>
        </pc:inkChg>
        <pc:inkChg chg="add del">
          <ac:chgData name="Rafael Benito Moraga" userId="fe96caf3330d9503" providerId="LiveId" clId="{7D50FADE-FD30-AD4E-89D5-2C7E66D03241}" dt="2022-04-30T14:59:26.791" v="490"/>
          <ac:inkMkLst>
            <pc:docMk/>
            <pc:sldMk cId="1522555477" sldId="821"/>
            <ac:inkMk id="56" creationId="{AF776EB3-5756-5B29-6D28-017F027F41BD}"/>
          </ac:inkMkLst>
        </pc:inkChg>
        <pc:inkChg chg="add del">
          <ac:chgData name="Rafael Benito Moraga" userId="fe96caf3330d9503" providerId="LiveId" clId="{7D50FADE-FD30-AD4E-89D5-2C7E66D03241}" dt="2022-04-30T14:59:26.791" v="490"/>
          <ac:inkMkLst>
            <pc:docMk/>
            <pc:sldMk cId="1522555477" sldId="821"/>
            <ac:inkMk id="57" creationId="{73C460EF-1171-E250-E9FD-F69DE8A7A888}"/>
          </ac:inkMkLst>
        </pc:inkChg>
        <pc:inkChg chg="add del">
          <ac:chgData name="Rafael Benito Moraga" userId="fe96caf3330d9503" providerId="LiveId" clId="{7D50FADE-FD30-AD4E-89D5-2C7E66D03241}" dt="2022-04-30T14:59:26.791" v="490"/>
          <ac:inkMkLst>
            <pc:docMk/>
            <pc:sldMk cId="1522555477" sldId="821"/>
            <ac:inkMk id="58" creationId="{163A01BC-F8B5-4846-ACA8-3A628E15C710}"/>
          </ac:inkMkLst>
        </pc:inkChg>
        <pc:inkChg chg="add reco">
          <ac:chgData name="Rafael Benito Moraga" userId="fe96caf3330d9503" providerId="LiveId" clId="{7D50FADE-FD30-AD4E-89D5-2C7E66D03241}" dt="2022-04-30T14:59:26.791" v="490"/>
          <ac:inkMkLst>
            <pc:docMk/>
            <pc:sldMk cId="1522555477" sldId="821"/>
            <ac:inkMk id="59" creationId="{94B3D7B5-4088-EACE-8B84-F6F2E34492D0}"/>
          </ac:inkMkLst>
        </pc:inkChg>
        <pc:inkChg chg="add del">
          <ac:chgData name="Rafael Benito Moraga" userId="fe96caf3330d9503" providerId="LiveId" clId="{7D50FADE-FD30-AD4E-89D5-2C7E66D03241}" dt="2022-04-30T14:59:28.993" v="494"/>
          <ac:inkMkLst>
            <pc:docMk/>
            <pc:sldMk cId="1522555477" sldId="821"/>
            <ac:inkMk id="60" creationId="{43DF8DDC-D41A-EF8B-4404-EE67B838DF50}"/>
          </ac:inkMkLst>
        </pc:inkChg>
        <pc:inkChg chg="add del">
          <ac:chgData name="Rafael Benito Moraga" userId="fe96caf3330d9503" providerId="LiveId" clId="{7D50FADE-FD30-AD4E-89D5-2C7E66D03241}" dt="2022-04-30T14:59:28.993" v="494"/>
          <ac:inkMkLst>
            <pc:docMk/>
            <pc:sldMk cId="1522555477" sldId="821"/>
            <ac:inkMk id="61" creationId="{C96DA04E-E16A-95ED-CDB0-F56A61D267EB}"/>
          </ac:inkMkLst>
        </pc:inkChg>
        <pc:inkChg chg="add del">
          <ac:chgData name="Rafael Benito Moraga" userId="fe96caf3330d9503" providerId="LiveId" clId="{7D50FADE-FD30-AD4E-89D5-2C7E66D03241}" dt="2022-04-30T14:59:28.993" v="494"/>
          <ac:inkMkLst>
            <pc:docMk/>
            <pc:sldMk cId="1522555477" sldId="821"/>
            <ac:inkMk id="62" creationId="{592F15B5-8460-C90D-3517-D7BAB79AD683}"/>
          </ac:inkMkLst>
        </pc:inkChg>
        <pc:inkChg chg="add reco">
          <ac:chgData name="Rafael Benito Moraga" userId="fe96caf3330d9503" providerId="LiveId" clId="{7D50FADE-FD30-AD4E-89D5-2C7E66D03241}" dt="2022-04-30T14:59:28.993" v="494"/>
          <ac:inkMkLst>
            <pc:docMk/>
            <pc:sldMk cId="1522555477" sldId="821"/>
            <ac:inkMk id="63" creationId="{266CD40A-665C-60BD-AC43-6C0C9EAF9C3B}"/>
          </ac:inkMkLst>
        </pc:inkChg>
        <pc:inkChg chg="add">
          <ac:chgData name="Rafael Benito Moraga" userId="fe96caf3330d9503" providerId="LiveId" clId="{7D50FADE-FD30-AD4E-89D5-2C7E66D03241}" dt="2022-04-30T14:59:30.978" v="495"/>
          <ac:inkMkLst>
            <pc:docMk/>
            <pc:sldMk cId="1522555477" sldId="821"/>
            <ac:inkMk id="64" creationId="{1B35047C-21D2-6482-9F3A-0D04D2ED8F2C}"/>
          </ac:inkMkLst>
        </pc:inkChg>
        <pc:inkChg chg="add del">
          <ac:chgData name="Rafael Benito Moraga" userId="fe96caf3330d9503" providerId="LiveId" clId="{7D50FADE-FD30-AD4E-89D5-2C7E66D03241}" dt="2022-04-30T14:59:34.148" v="501"/>
          <ac:inkMkLst>
            <pc:docMk/>
            <pc:sldMk cId="1522555477" sldId="821"/>
            <ac:inkMk id="65" creationId="{628F17E6-E980-FC03-30D2-BE79EDC9E860}"/>
          </ac:inkMkLst>
        </pc:inkChg>
        <pc:inkChg chg="add del">
          <ac:chgData name="Rafael Benito Moraga" userId="fe96caf3330d9503" providerId="LiveId" clId="{7D50FADE-FD30-AD4E-89D5-2C7E66D03241}" dt="2022-04-30T14:59:34.148" v="501"/>
          <ac:inkMkLst>
            <pc:docMk/>
            <pc:sldMk cId="1522555477" sldId="821"/>
            <ac:inkMk id="66" creationId="{979B1DF9-2C3F-9843-4C9A-EC344D22FE3D}"/>
          </ac:inkMkLst>
        </pc:inkChg>
        <pc:inkChg chg="add del">
          <ac:chgData name="Rafael Benito Moraga" userId="fe96caf3330d9503" providerId="LiveId" clId="{7D50FADE-FD30-AD4E-89D5-2C7E66D03241}" dt="2022-04-30T14:59:34.148" v="501"/>
          <ac:inkMkLst>
            <pc:docMk/>
            <pc:sldMk cId="1522555477" sldId="821"/>
            <ac:inkMk id="67" creationId="{7025A670-F0B1-D9B9-5F4E-919F88FAFF73}"/>
          </ac:inkMkLst>
        </pc:inkChg>
        <pc:inkChg chg="add del">
          <ac:chgData name="Rafael Benito Moraga" userId="fe96caf3330d9503" providerId="LiveId" clId="{7D50FADE-FD30-AD4E-89D5-2C7E66D03241}" dt="2022-04-30T14:59:34.148" v="501"/>
          <ac:inkMkLst>
            <pc:docMk/>
            <pc:sldMk cId="1522555477" sldId="821"/>
            <ac:inkMk id="68" creationId="{8E557B1C-D080-6543-73AD-1E99B5EC64F5}"/>
          </ac:inkMkLst>
        </pc:inkChg>
        <pc:inkChg chg="add del">
          <ac:chgData name="Rafael Benito Moraga" userId="fe96caf3330d9503" providerId="LiveId" clId="{7D50FADE-FD30-AD4E-89D5-2C7E66D03241}" dt="2022-04-30T14:59:34.148" v="501"/>
          <ac:inkMkLst>
            <pc:docMk/>
            <pc:sldMk cId="1522555477" sldId="821"/>
            <ac:inkMk id="69" creationId="{F887A4B1-C20E-0EAA-3F13-E1B3BE09F38F}"/>
          </ac:inkMkLst>
        </pc:inkChg>
        <pc:inkChg chg="add reco">
          <ac:chgData name="Rafael Benito Moraga" userId="fe96caf3330d9503" providerId="LiveId" clId="{7D50FADE-FD30-AD4E-89D5-2C7E66D03241}" dt="2022-04-30T14:59:34.148" v="501"/>
          <ac:inkMkLst>
            <pc:docMk/>
            <pc:sldMk cId="1522555477" sldId="821"/>
            <ac:inkMk id="70" creationId="{F210D4B5-5626-6246-0765-BFF042C5D343}"/>
          </ac:inkMkLst>
        </pc:inkChg>
      </pc:sldChg>
      <pc:sldChg chg="addSp delSp modSp">
        <pc:chgData name="Rafael Benito Moraga" userId="fe96caf3330d9503" providerId="LiveId" clId="{7D50FADE-FD30-AD4E-89D5-2C7E66D03241}" dt="2022-04-30T15:13:19.548" v="796"/>
        <pc:sldMkLst>
          <pc:docMk/>
          <pc:sldMk cId="2478520773" sldId="827"/>
        </pc:sldMkLst>
        <pc:picChg chg="mod">
          <ac:chgData name="Rafael Benito Moraga" userId="fe96caf3330d9503" providerId="LiveId" clId="{7D50FADE-FD30-AD4E-89D5-2C7E66D03241}" dt="2022-04-30T15:10:40.637" v="727" actId="1076"/>
          <ac:picMkLst>
            <pc:docMk/>
            <pc:sldMk cId="2478520773" sldId="827"/>
            <ac:picMk id="63" creationId="{7B36A96A-26D4-EA4E-B919-852ECC5E3007}"/>
          </ac:picMkLst>
        </pc:picChg>
        <pc:inkChg chg="add del">
          <ac:chgData name="Rafael Benito Moraga" userId="fe96caf3330d9503" providerId="LiveId" clId="{7D50FADE-FD30-AD4E-89D5-2C7E66D03241}" dt="2022-04-30T15:07:32.380" v="651"/>
          <ac:inkMkLst>
            <pc:docMk/>
            <pc:sldMk cId="2478520773" sldId="827"/>
            <ac:inkMk id="6" creationId="{7BB5CD88-F50E-0FCA-7551-6AE6E993AF7F}"/>
          </ac:inkMkLst>
        </pc:inkChg>
        <pc:inkChg chg="add del">
          <ac:chgData name="Rafael Benito Moraga" userId="fe96caf3330d9503" providerId="LiveId" clId="{7D50FADE-FD30-AD4E-89D5-2C7E66D03241}" dt="2022-04-30T15:07:32.380" v="651"/>
          <ac:inkMkLst>
            <pc:docMk/>
            <pc:sldMk cId="2478520773" sldId="827"/>
            <ac:inkMk id="7" creationId="{B64283AC-3462-F9DB-37BB-202D061B07B4}"/>
          </ac:inkMkLst>
        </pc:inkChg>
        <pc:inkChg chg="add del">
          <ac:chgData name="Rafael Benito Moraga" userId="fe96caf3330d9503" providerId="LiveId" clId="{7D50FADE-FD30-AD4E-89D5-2C7E66D03241}" dt="2022-04-30T15:07:32.380" v="651"/>
          <ac:inkMkLst>
            <pc:docMk/>
            <pc:sldMk cId="2478520773" sldId="827"/>
            <ac:inkMk id="8" creationId="{4D79CD11-131B-9A6B-A0CF-DED1ABF414E2}"/>
          </ac:inkMkLst>
        </pc:inkChg>
        <pc:inkChg chg="add del">
          <ac:chgData name="Rafael Benito Moraga" userId="fe96caf3330d9503" providerId="LiveId" clId="{7D50FADE-FD30-AD4E-89D5-2C7E66D03241}" dt="2022-04-30T15:07:32.380" v="651"/>
          <ac:inkMkLst>
            <pc:docMk/>
            <pc:sldMk cId="2478520773" sldId="827"/>
            <ac:inkMk id="9" creationId="{C267E7A2-7B4B-4A1E-9E92-B5AF798FC23A}"/>
          </ac:inkMkLst>
        </pc:inkChg>
        <pc:inkChg chg="add del">
          <ac:chgData name="Rafael Benito Moraga" userId="fe96caf3330d9503" providerId="LiveId" clId="{7D50FADE-FD30-AD4E-89D5-2C7E66D03241}" dt="2022-04-30T15:07:32.380" v="651"/>
          <ac:inkMkLst>
            <pc:docMk/>
            <pc:sldMk cId="2478520773" sldId="827"/>
            <ac:inkMk id="14" creationId="{3C5E18D9-0A2F-0F8E-BA09-BB2462721082}"/>
          </ac:inkMkLst>
        </pc:inkChg>
        <pc:inkChg chg="add reco">
          <ac:chgData name="Rafael Benito Moraga" userId="fe96caf3330d9503" providerId="LiveId" clId="{7D50FADE-FD30-AD4E-89D5-2C7E66D03241}" dt="2022-04-30T15:07:32.380" v="651"/>
          <ac:inkMkLst>
            <pc:docMk/>
            <pc:sldMk cId="2478520773" sldId="827"/>
            <ac:inkMk id="15" creationId="{AF19A91B-C630-4D85-A04D-C2C71BCD7104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16" creationId="{B805E884-9516-1E6F-E11A-DA88790AA20B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18" creationId="{C8498B1F-541F-5EBD-31B6-842CEB2DA706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19" creationId="{08DAC10B-3368-E9B8-B5C5-3AE0C857051E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20" creationId="{7CE8076E-2C30-627A-4926-B4D9FA6B8417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21" creationId="{0B5C420F-3F62-C462-3BDF-B73DDC4CF927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22" creationId="{3D2FE50B-7B85-A3E3-0BA6-F90261F90342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24" creationId="{6923187C-E0DA-603A-57D2-7D6615BEDD10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25" creationId="{44ABC5D1-CFED-6457-BD91-1A784EC7F5B7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26" creationId="{EEFE2A39-84FD-121E-BC2A-01FBE56CF897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27" creationId="{6026C202-97FA-6CDD-71CE-A76369D4C7B1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28" creationId="{6E72C6F1-0F65-0377-35E6-B54074CB61DC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29" creationId="{8C9C1F6F-954E-A840-9B3B-2DBC64602809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30" creationId="{EC197FA0-E2CF-F1F7-0EFB-FD89B948C679}"/>
          </ac:inkMkLst>
        </pc:inkChg>
        <pc:inkChg chg="add del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31" creationId="{F2209B69-C6D2-AACB-FA03-D29C1F02B674}"/>
          </ac:inkMkLst>
        </pc:inkChg>
        <pc:inkChg chg="add reco">
          <ac:chgData name="Rafael Benito Moraga" userId="fe96caf3330d9503" providerId="LiveId" clId="{7D50FADE-FD30-AD4E-89D5-2C7E66D03241}" dt="2022-04-30T15:07:41.889" v="666"/>
          <ac:inkMkLst>
            <pc:docMk/>
            <pc:sldMk cId="2478520773" sldId="827"/>
            <ac:inkMk id="32" creationId="{BC0B8AE6-DDF9-ABC9-6DD9-CC9FBD7CC886}"/>
          </ac:inkMkLst>
        </pc:inkChg>
        <pc:inkChg chg="add del">
          <ac:chgData name="Rafael Benito Moraga" userId="fe96caf3330d9503" providerId="LiveId" clId="{7D50FADE-FD30-AD4E-89D5-2C7E66D03241}" dt="2022-04-30T15:07:49.319" v="676"/>
          <ac:inkMkLst>
            <pc:docMk/>
            <pc:sldMk cId="2478520773" sldId="827"/>
            <ac:inkMk id="33" creationId="{0F00276A-818B-1711-8AB7-5F33D6129603}"/>
          </ac:inkMkLst>
        </pc:inkChg>
        <pc:inkChg chg="add del">
          <ac:chgData name="Rafael Benito Moraga" userId="fe96caf3330d9503" providerId="LiveId" clId="{7D50FADE-FD30-AD4E-89D5-2C7E66D03241}" dt="2022-04-30T15:07:49.319" v="676"/>
          <ac:inkMkLst>
            <pc:docMk/>
            <pc:sldMk cId="2478520773" sldId="827"/>
            <ac:inkMk id="70" creationId="{393B25E9-3A10-EC23-F586-1676B02F52D1}"/>
          </ac:inkMkLst>
        </pc:inkChg>
        <pc:inkChg chg="add del">
          <ac:chgData name="Rafael Benito Moraga" userId="fe96caf3330d9503" providerId="LiveId" clId="{7D50FADE-FD30-AD4E-89D5-2C7E66D03241}" dt="2022-04-30T15:07:49.319" v="676"/>
          <ac:inkMkLst>
            <pc:docMk/>
            <pc:sldMk cId="2478520773" sldId="827"/>
            <ac:inkMk id="71" creationId="{6FB3D796-BCC3-CCEA-DA51-C70F8CDCB201}"/>
          </ac:inkMkLst>
        </pc:inkChg>
        <pc:inkChg chg="add del">
          <ac:chgData name="Rafael Benito Moraga" userId="fe96caf3330d9503" providerId="LiveId" clId="{7D50FADE-FD30-AD4E-89D5-2C7E66D03241}" dt="2022-04-30T15:07:49.319" v="676"/>
          <ac:inkMkLst>
            <pc:docMk/>
            <pc:sldMk cId="2478520773" sldId="827"/>
            <ac:inkMk id="72" creationId="{8067F4D3-C591-655D-AEAC-ECD6FD56578A}"/>
          </ac:inkMkLst>
        </pc:inkChg>
        <pc:inkChg chg="add del">
          <ac:chgData name="Rafael Benito Moraga" userId="fe96caf3330d9503" providerId="LiveId" clId="{7D50FADE-FD30-AD4E-89D5-2C7E66D03241}" dt="2022-04-30T15:07:49.319" v="676"/>
          <ac:inkMkLst>
            <pc:docMk/>
            <pc:sldMk cId="2478520773" sldId="827"/>
            <ac:inkMk id="73" creationId="{4C3EF620-E0B6-3D3B-4C4C-ECBA7D471E63}"/>
          </ac:inkMkLst>
        </pc:inkChg>
        <pc:inkChg chg="add del">
          <ac:chgData name="Rafael Benito Moraga" userId="fe96caf3330d9503" providerId="LiveId" clId="{7D50FADE-FD30-AD4E-89D5-2C7E66D03241}" dt="2022-04-30T15:07:49.319" v="676"/>
          <ac:inkMkLst>
            <pc:docMk/>
            <pc:sldMk cId="2478520773" sldId="827"/>
            <ac:inkMk id="74" creationId="{4F1F6349-8CBF-32F2-EB0F-74B5C56D62E2}"/>
          </ac:inkMkLst>
        </pc:inkChg>
        <pc:inkChg chg="add del">
          <ac:chgData name="Rafael Benito Moraga" userId="fe96caf3330d9503" providerId="LiveId" clId="{7D50FADE-FD30-AD4E-89D5-2C7E66D03241}" dt="2022-04-30T15:07:49.319" v="676"/>
          <ac:inkMkLst>
            <pc:docMk/>
            <pc:sldMk cId="2478520773" sldId="827"/>
            <ac:inkMk id="75" creationId="{02060DB0-451B-1476-0F9C-CB48C65B5373}"/>
          </ac:inkMkLst>
        </pc:inkChg>
        <pc:inkChg chg="add del">
          <ac:chgData name="Rafael Benito Moraga" userId="fe96caf3330d9503" providerId="LiveId" clId="{7D50FADE-FD30-AD4E-89D5-2C7E66D03241}" dt="2022-04-30T15:07:49.319" v="676"/>
          <ac:inkMkLst>
            <pc:docMk/>
            <pc:sldMk cId="2478520773" sldId="827"/>
            <ac:inkMk id="76" creationId="{686560F3-5B1F-7331-5391-7A431AFCFB03}"/>
          </ac:inkMkLst>
        </pc:inkChg>
        <pc:inkChg chg="add del">
          <ac:chgData name="Rafael Benito Moraga" userId="fe96caf3330d9503" providerId="LiveId" clId="{7D50FADE-FD30-AD4E-89D5-2C7E66D03241}" dt="2022-04-30T15:07:49.319" v="676"/>
          <ac:inkMkLst>
            <pc:docMk/>
            <pc:sldMk cId="2478520773" sldId="827"/>
            <ac:inkMk id="78" creationId="{18A06608-6CF1-7DAF-B74F-8025386784A4}"/>
          </ac:inkMkLst>
        </pc:inkChg>
        <pc:inkChg chg="add reco">
          <ac:chgData name="Rafael Benito Moraga" userId="fe96caf3330d9503" providerId="LiveId" clId="{7D50FADE-FD30-AD4E-89D5-2C7E66D03241}" dt="2022-04-30T15:07:49.319" v="676"/>
          <ac:inkMkLst>
            <pc:docMk/>
            <pc:sldMk cId="2478520773" sldId="827"/>
            <ac:inkMk id="79" creationId="{BFE6F53D-884A-F62E-9152-3658511C93AC}"/>
          </ac:inkMkLst>
        </pc:inkChg>
        <pc:inkChg chg="add reco">
          <ac:chgData name="Rafael Benito Moraga" userId="fe96caf3330d9503" providerId="LiveId" clId="{7D50FADE-FD30-AD4E-89D5-2C7E66D03241}" dt="2022-04-30T15:07:49.319" v="676"/>
          <ac:inkMkLst>
            <pc:docMk/>
            <pc:sldMk cId="2478520773" sldId="827"/>
            <ac:inkMk id="80" creationId="{BB9FEAAB-FCE5-F06A-BF21-44B30380489C}"/>
          </ac:inkMkLst>
        </pc:inkChg>
        <pc:inkChg chg="add del">
          <ac:chgData name="Rafael Benito Moraga" userId="fe96caf3330d9503" providerId="LiveId" clId="{7D50FADE-FD30-AD4E-89D5-2C7E66D03241}" dt="2022-04-30T15:07:56.165" v="683"/>
          <ac:inkMkLst>
            <pc:docMk/>
            <pc:sldMk cId="2478520773" sldId="827"/>
            <ac:inkMk id="81" creationId="{1997FB25-23D6-2DBF-4902-B0942C69231B}"/>
          </ac:inkMkLst>
        </pc:inkChg>
        <pc:inkChg chg="add del">
          <ac:chgData name="Rafael Benito Moraga" userId="fe96caf3330d9503" providerId="LiveId" clId="{7D50FADE-FD30-AD4E-89D5-2C7E66D03241}" dt="2022-04-30T15:07:56.165" v="683"/>
          <ac:inkMkLst>
            <pc:docMk/>
            <pc:sldMk cId="2478520773" sldId="827"/>
            <ac:inkMk id="82" creationId="{577960E0-1B90-FBE4-66F0-2BB73F7D6A7C}"/>
          </ac:inkMkLst>
        </pc:inkChg>
        <pc:inkChg chg="add del">
          <ac:chgData name="Rafael Benito Moraga" userId="fe96caf3330d9503" providerId="LiveId" clId="{7D50FADE-FD30-AD4E-89D5-2C7E66D03241}" dt="2022-04-30T15:07:56.165" v="683"/>
          <ac:inkMkLst>
            <pc:docMk/>
            <pc:sldMk cId="2478520773" sldId="827"/>
            <ac:inkMk id="83" creationId="{4D3DDCDF-B5BE-E408-BDCC-A6FD78CB600B}"/>
          </ac:inkMkLst>
        </pc:inkChg>
        <pc:inkChg chg="add del">
          <ac:chgData name="Rafael Benito Moraga" userId="fe96caf3330d9503" providerId="LiveId" clId="{7D50FADE-FD30-AD4E-89D5-2C7E66D03241}" dt="2022-04-30T15:07:56.165" v="683"/>
          <ac:inkMkLst>
            <pc:docMk/>
            <pc:sldMk cId="2478520773" sldId="827"/>
            <ac:inkMk id="84" creationId="{50A4C0B7-3F8D-EDE8-539A-4C5F25017A38}"/>
          </ac:inkMkLst>
        </pc:inkChg>
        <pc:inkChg chg="add del">
          <ac:chgData name="Rafael Benito Moraga" userId="fe96caf3330d9503" providerId="LiveId" clId="{7D50FADE-FD30-AD4E-89D5-2C7E66D03241}" dt="2022-04-30T15:07:56.165" v="683"/>
          <ac:inkMkLst>
            <pc:docMk/>
            <pc:sldMk cId="2478520773" sldId="827"/>
            <ac:inkMk id="85" creationId="{E6B1D010-564C-979E-BE70-A1DAB06C0241}"/>
          </ac:inkMkLst>
        </pc:inkChg>
        <pc:inkChg chg="add del">
          <ac:chgData name="Rafael Benito Moraga" userId="fe96caf3330d9503" providerId="LiveId" clId="{7D50FADE-FD30-AD4E-89D5-2C7E66D03241}" dt="2022-04-30T15:07:56.165" v="683"/>
          <ac:inkMkLst>
            <pc:docMk/>
            <pc:sldMk cId="2478520773" sldId="827"/>
            <ac:inkMk id="86" creationId="{F055BD32-A343-DE9F-1C72-32D0940DD61E}"/>
          </ac:inkMkLst>
        </pc:inkChg>
        <pc:inkChg chg="add reco">
          <ac:chgData name="Rafael Benito Moraga" userId="fe96caf3330d9503" providerId="LiveId" clId="{7D50FADE-FD30-AD4E-89D5-2C7E66D03241}" dt="2022-04-30T15:07:56.165" v="683"/>
          <ac:inkMkLst>
            <pc:docMk/>
            <pc:sldMk cId="2478520773" sldId="827"/>
            <ac:inkMk id="87" creationId="{8CE0235B-270A-3E9D-7BAB-D323E9BDF36D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88" creationId="{D68FD008-C8BC-5067-B574-FBD80EF6E615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89" creationId="{CF50D334-530D-6001-445E-C47E90EC8DCD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90" creationId="{B16C2BAF-D4F0-20BE-3EE4-428827C3D4E8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91" creationId="{5E38DF86-B1DF-086A-BE4C-DF030E42D6A3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92" creationId="{91632878-C48E-B032-ABC7-FAC2D2041BD8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93" creationId="{4A504FF1-7CAC-A563-1456-E4B0B04BBEEF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94" creationId="{741B982C-9BFF-3ADB-5917-98F1974F9E7D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95" creationId="{A9FD7867-E247-C54F-7382-FA1C78E8725E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96" creationId="{ADD791AE-A7AF-8BC6-D7E1-A4E594C9044B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97" creationId="{E9907B5C-DA29-3CAD-4D0A-E34B10AE1343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98" creationId="{3008931C-56C8-6825-A756-C4AC48A589EA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99" creationId="{0E25B6D7-7D26-890D-FAA5-B39D57F38A91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100" creationId="{CC6F58B0-6262-C237-1E3A-E3A286EAC6D5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101" creationId="{537527FC-4321-7C7D-A291-049C35D1FA73}"/>
          </ac:inkMkLst>
        </pc:inkChg>
        <pc:inkChg chg="add del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102" creationId="{82A0F0D9-17E7-A847-F7D4-AADFDCFDE5DA}"/>
          </ac:inkMkLst>
        </pc:inkChg>
        <pc:inkChg chg="add reco">
          <ac:chgData name="Rafael Benito Moraga" userId="fe96caf3330d9503" providerId="LiveId" clId="{7D50FADE-FD30-AD4E-89D5-2C7E66D03241}" dt="2022-04-30T15:08:12.962" v="699"/>
          <ac:inkMkLst>
            <pc:docMk/>
            <pc:sldMk cId="2478520773" sldId="827"/>
            <ac:inkMk id="103" creationId="{D1569720-32F5-6E3B-D8EC-C4C53A1ACE85}"/>
          </ac:inkMkLst>
        </pc:inkChg>
        <pc:inkChg chg="add">
          <ac:chgData name="Rafael Benito Moraga" userId="fe96caf3330d9503" providerId="LiveId" clId="{7D50FADE-FD30-AD4E-89D5-2C7E66D03241}" dt="2022-04-30T15:08:13.337" v="700"/>
          <ac:inkMkLst>
            <pc:docMk/>
            <pc:sldMk cId="2478520773" sldId="827"/>
            <ac:inkMk id="104" creationId="{0EC28AC3-3447-3915-6B14-29A8E72608E3}"/>
          </ac:inkMkLst>
        </pc:inkChg>
        <pc:inkChg chg="add del">
          <ac:chgData name="Rafael Benito Moraga" userId="fe96caf3330d9503" providerId="LiveId" clId="{7D50FADE-FD30-AD4E-89D5-2C7E66D03241}" dt="2022-04-30T15:08:40.517" v="704"/>
          <ac:inkMkLst>
            <pc:docMk/>
            <pc:sldMk cId="2478520773" sldId="827"/>
            <ac:inkMk id="105" creationId="{15595D34-5868-13CF-A191-AB32E201A851}"/>
          </ac:inkMkLst>
        </pc:inkChg>
        <pc:inkChg chg="add del">
          <ac:chgData name="Rafael Benito Moraga" userId="fe96caf3330d9503" providerId="LiveId" clId="{7D50FADE-FD30-AD4E-89D5-2C7E66D03241}" dt="2022-04-30T15:08:40.517" v="704"/>
          <ac:inkMkLst>
            <pc:docMk/>
            <pc:sldMk cId="2478520773" sldId="827"/>
            <ac:inkMk id="106" creationId="{3EF9EB40-2CAB-E9E3-27C4-F54C99854107}"/>
          </ac:inkMkLst>
        </pc:inkChg>
        <pc:inkChg chg="add del">
          <ac:chgData name="Rafael Benito Moraga" userId="fe96caf3330d9503" providerId="LiveId" clId="{7D50FADE-FD30-AD4E-89D5-2C7E66D03241}" dt="2022-04-30T15:08:40.517" v="704"/>
          <ac:inkMkLst>
            <pc:docMk/>
            <pc:sldMk cId="2478520773" sldId="827"/>
            <ac:inkMk id="107" creationId="{59069FD1-76EF-A8FC-8AB0-4270E3E4A1F2}"/>
          </ac:inkMkLst>
        </pc:inkChg>
        <pc:inkChg chg="add reco">
          <ac:chgData name="Rafael Benito Moraga" userId="fe96caf3330d9503" providerId="LiveId" clId="{7D50FADE-FD30-AD4E-89D5-2C7E66D03241}" dt="2022-04-30T15:08:40.517" v="704"/>
          <ac:inkMkLst>
            <pc:docMk/>
            <pc:sldMk cId="2478520773" sldId="827"/>
            <ac:inkMk id="108" creationId="{33E7EFAF-0020-5B71-F7AB-2768C0927972}"/>
          </ac:inkMkLst>
        </pc:inkChg>
        <pc:inkChg chg="add del">
          <ac:chgData name="Rafael Benito Moraga" userId="fe96caf3330d9503" providerId="LiveId" clId="{7D50FADE-FD30-AD4E-89D5-2C7E66D03241}" dt="2022-04-30T15:08:44.858" v="709"/>
          <ac:inkMkLst>
            <pc:docMk/>
            <pc:sldMk cId="2478520773" sldId="827"/>
            <ac:inkMk id="109" creationId="{00E4071F-D939-9875-1107-A6FF6B45D502}"/>
          </ac:inkMkLst>
        </pc:inkChg>
        <pc:inkChg chg="add del">
          <ac:chgData name="Rafael Benito Moraga" userId="fe96caf3330d9503" providerId="LiveId" clId="{7D50FADE-FD30-AD4E-89D5-2C7E66D03241}" dt="2022-04-30T15:08:44.858" v="709"/>
          <ac:inkMkLst>
            <pc:docMk/>
            <pc:sldMk cId="2478520773" sldId="827"/>
            <ac:inkMk id="110" creationId="{BDD94C68-D4BB-7544-C7A1-A30FB28854F4}"/>
          </ac:inkMkLst>
        </pc:inkChg>
        <pc:inkChg chg="add del">
          <ac:chgData name="Rafael Benito Moraga" userId="fe96caf3330d9503" providerId="LiveId" clId="{7D50FADE-FD30-AD4E-89D5-2C7E66D03241}" dt="2022-04-30T15:08:44.858" v="709"/>
          <ac:inkMkLst>
            <pc:docMk/>
            <pc:sldMk cId="2478520773" sldId="827"/>
            <ac:inkMk id="111" creationId="{BC69AC37-5F40-DF27-65BE-4E334D41BC3A}"/>
          </ac:inkMkLst>
        </pc:inkChg>
        <pc:inkChg chg="add del">
          <ac:chgData name="Rafael Benito Moraga" userId="fe96caf3330d9503" providerId="LiveId" clId="{7D50FADE-FD30-AD4E-89D5-2C7E66D03241}" dt="2022-04-30T15:08:44.858" v="709"/>
          <ac:inkMkLst>
            <pc:docMk/>
            <pc:sldMk cId="2478520773" sldId="827"/>
            <ac:inkMk id="112" creationId="{D09C5FBE-41C6-5691-F41F-5AA305802D7C}"/>
          </ac:inkMkLst>
        </pc:inkChg>
        <pc:inkChg chg="add reco">
          <ac:chgData name="Rafael Benito Moraga" userId="fe96caf3330d9503" providerId="LiveId" clId="{7D50FADE-FD30-AD4E-89D5-2C7E66D03241}" dt="2022-04-30T15:08:44.858" v="709"/>
          <ac:inkMkLst>
            <pc:docMk/>
            <pc:sldMk cId="2478520773" sldId="827"/>
            <ac:inkMk id="113" creationId="{0F0E414F-F1D7-690B-9015-42883FB4AC15}"/>
          </ac:inkMkLst>
        </pc:inkChg>
        <pc:inkChg chg="add del">
          <ac:chgData name="Rafael Benito Moraga" userId="fe96caf3330d9503" providerId="LiveId" clId="{7D50FADE-FD30-AD4E-89D5-2C7E66D03241}" dt="2022-04-30T15:08:48.097" v="715"/>
          <ac:inkMkLst>
            <pc:docMk/>
            <pc:sldMk cId="2478520773" sldId="827"/>
            <ac:inkMk id="114" creationId="{680A342B-1A69-862D-909E-BB38579FE1C2}"/>
          </ac:inkMkLst>
        </pc:inkChg>
        <pc:inkChg chg="add del">
          <ac:chgData name="Rafael Benito Moraga" userId="fe96caf3330d9503" providerId="LiveId" clId="{7D50FADE-FD30-AD4E-89D5-2C7E66D03241}" dt="2022-04-30T15:08:48.097" v="715"/>
          <ac:inkMkLst>
            <pc:docMk/>
            <pc:sldMk cId="2478520773" sldId="827"/>
            <ac:inkMk id="115" creationId="{5B8172C0-D8FF-A405-5DB3-FFD15102285D}"/>
          </ac:inkMkLst>
        </pc:inkChg>
        <pc:inkChg chg="add del">
          <ac:chgData name="Rafael Benito Moraga" userId="fe96caf3330d9503" providerId="LiveId" clId="{7D50FADE-FD30-AD4E-89D5-2C7E66D03241}" dt="2022-04-30T15:08:48.097" v="715"/>
          <ac:inkMkLst>
            <pc:docMk/>
            <pc:sldMk cId="2478520773" sldId="827"/>
            <ac:inkMk id="116" creationId="{C5726D8E-9847-7ECF-D5AD-D4F948E4DCD0}"/>
          </ac:inkMkLst>
        </pc:inkChg>
        <pc:inkChg chg="add del">
          <ac:chgData name="Rafael Benito Moraga" userId="fe96caf3330d9503" providerId="LiveId" clId="{7D50FADE-FD30-AD4E-89D5-2C7E66D03241}" dt="2022-04-30T15:08:48.097" v="715"/>
          <ac:inkMkLst>
            <pc:docMk/>
            <pc:sldMk cId="2478520773" sldId="827"/>
            <ac:inkMk id="117" creationId="{91D3AA67-6DC8-96DD-CC19-84B92A30BF44}"/>
          </ac:inkMkLst>
        </pc:inkChg>
        <pc:inkChg chg="add del">
          <ac:chgData name="Rafael Benito Moraga" userId="fe96caf3330d9503" providerId="LiveId" clId="{7D50FADE-FD30-AD4E-89D5-2C7E66D03241}" dt="2022-04-30T15:08:48.097" v="715"/>
          <ac:inkMkLst>
            <pc:docMk/>
            <pc:sldMk cId="2478520773" sldId="827"/>
            <ac:inkMk id="118" creationId="{359F1FBB-848E-CFA6-4F32-CEB074F716AE}"/>
          </ac:inkMkLst>
        </pc:inkChg>
        <pc:inkChg chg="add reco">
          <ac:chgData name="Rafael Benito Moraga" userId="fe96caf3330d9503" providerId="LiveId" clId="{7D50FADE-FD30-AD4E-89D5-2C7E66D03241}" dt="2022-04-30T15:08:48.097" v="715"/>
          <ac:inkMkLst>
            <pc:docMk/>
            <pc:sldMk cId="2478520773" sldId="827"/>
            <ac:inkMk id="119" creationId="{B08CAB97-AD3A-D87E-1F63-B4B78CBCD71D}"/>
          </ac:inkMkLst>
        </pc:inkChg>
        <pc:inkChg chg="add del">
          <ac:chgData name="Rafael Benito Moraga" userId="fe96caf3330d9503" providerId="LiveId" clId="{7D50FADE-FD30-AD4E-89D5-2C7E66D03241}" dt="2022-04-30T15:09:04.791" v="726"/>
          <ac:inkMkLst>
            <pc:docMk/>
            <pc:sldMk cId="2478520773" sldId="827"/>
            <ac:inkMk id="120" creationId="{159EE490-5B62-7DA3-7BD8-91FFE72E13C5}"/>
          </ac:inkMkLst>
        </pc:inkChg>
        <pc:inkChg chg="add del">
          <ac:chgData name="Rafael Benito Moraga" userId="fe96caf3330d9503" providerId="LiveId" clId="{7D50FADE-FD30-AD4E-89D5-2C7E66D03241}" dt="2022-04-30T15:09:04.791" v="726"/>
          <ac:inkMkLst>
            <pc:docMk/>
            <pc:sldMk cId="2478520773" sldId="827"/>
            <ac:inkMk id="121" creationId="{50926346-8DA9-76FC-0B37-78BCFE0F1C02}"/>
          </ac:inkMkLst>
        </pc:inkChg>
        <pc:inkChg chg="add del">
          <ac:chgData name="Rafael Benito Moraga" userId="fe96caf3330d9503" providerId="LiveId" clId="{7D50FADE-FD30-AD4E-89D5-2C7E66D03241}" dt="2022-04-30T15:09:04.791" v="726"/>
          <ac:inkMkLst>
            <pc:docMk/>
            <pc:sldMk cId="2478520773" sldId="827"/>
            <ac:inkMk id="122" creationId="{2E5B7688-8719-90D2-DFAF-D3B14661CE32}"/>
          </ac:inkMkLst>
        </pc:inkChg>
        <pc:inkChg chg="add del">
          <ac:chgData name="Rafael Benito Moraga" userId="fe96caf3330d9503" providerId="LiveId" clId="{7D50FADE-FD30-AD4E-89D5-2C7E66D03241}" dt="2022-04-30T15:09:04.791" v="726"/>
          <ac:inkMkLst>
            <pc:docMk/>
            <pc:sldMk cId="2478520773" sldId="827"/>
            <ac:inkMk id="123" creationId="{3602143F-CF83-B794-3E99-54AA849DA003}"/>
          </ac:inkMkLst>
        </pc:inkChg>
        <pc:inkChg chg="add del">
          <ac:chgData name="Rafael Benito Moraga" userId="fe96caf3330d9503" providerId="LiveId" clId="{7D50FADE-FD30-AD4E-89D5-2C7E66D03241}" dt="2022-04-30T15:09:04.791" v="726"/>
          <ac:inkMkLst>
            <pc:docMk/>
            <pc:sldMk cId="2478520773" sldId="827"/>
            <ac:inkMk id="124" creationId="{095DEF4D-954E-0CEA-2002-3F2F6AE4C098}"/>
          </ac:inkMkLst>
        </pc:inkChg>
        <pc:inkChg chg="add del">
          <ac:chgData name="Rafael Benito Moraga" userId="fe96caf3330d9503" providerId="LiveId" clId="{7D50FADE-FD30-AD4E-89D5-2C7E66D03241}" dt="2022-04-30T15:09:04.791" v="726"/>
          <ac:inkMkLst>
            <pc:docMk/>
            <pc:sldMk cId="2478520773" sldId="827"/>
            <ac:inkMk id="125" creationId="{E271EA46-B90B-87B3-5B99-57329429D39E}"/>
          </ac:inkMkLst>
        </pc:inkChg>
        <pc:inkChg chg="add del">
          <ac:chgData name="Rafael Benito Moraga" userId="fe96caf3330d9503" providerId="LiveId" clId="{7D50FADE-FD30-AD4E-89D5-2C7E66D03241}" dt="2022-04-30T15:09:04.791" v="726"/>
          <ac:inkMkLst>
            <pc:docMk/>
            <pc:sldMk cId="2478520773" sldId="827"/>
            <ac:inkMk id="126" creationId="{026C74A5-2F6E-F8EE-834A-16746772EEEE}"/>
          </ac:inkMkLst>
        </pc:inkChg>
        <pc:inkChg chg="add del">
          <ac:chgData name="Rafael Benito Moraga" userId="fe96caf3330d9503" providerId="LiveId" clId="{7D50FADE-FD30-AD4E-89D5-2C7E66D03241}" dt="2022-04-30T15:09:04.791" v="726"/>
          <ac:inkMkLst>
            <pc:docMk/>
            <pc:sldMk cId="2478520773" sldId="827"/>
            <ac:inkMk id="127" creationId="{8BE0B61C-81A8-949F-A29A-3939A5A8AC9D}"/>
          </ac:inkMkLst>
        </pc:inkChg>
        <pc:inkChg chg="add del">
          <ac:chgData name="Rafael Benito Moraga" userId="fe96caf3330d9503" providerId="LiveId" clId="{7D50FADE-FD30-AD4E-89D5-2C7E66D03241}" dt="2022-04-30T15:09:04.791" v="726"/>
          <ac:inkMkLst>
            <pc:docMk/>
            <pc:sldMk cId="2478520773" sldId="827"/>
            <ac:inkMk id="128" creationId="{FD94C2E0-7BE6-45D5-68C7-FEC57D4701FB}"/>
          </ac:inkMkLst>
        </pc:inkChg>
        <pc:inkChg chg="add del">
          <ac:chgData name="Rafael Benito Moraga" userId="fe96caf3330d9503" providerId="LiveId" clId="{7D50FADE-FD30-AD4E-89D5-2C7E66D03241}" dt="2022-04-30T15:09:04.791" v="726"/>
          <ac:inkMkLst>
            <pc:docMk/>
            <pc:sldMk cId="2478520773" sldId="827"/>
            <ac:inkMk id="129" creationId="{6A6AE075-6391-3B67-CD77-2EBA29E134B9}"/>
          </ac:inkMkLst>
        </pc:inkChg>
        <pc:inkChg chg="add reco">
          <ac:chgData name="Rafael Benito Moraga" userId="fe96caf3330d9503" providerId="LiveId" clId="{7D50FADE-FD30-AD4E-89D5-2C7E66D03241}" dt="2022-04-30T15:09:04.791" v="726"/>
          <ac:inkMkLst>
            <pc:docMk/>
            <pc:sldMk cId="2478520773" sldId="827"/>
            <ac:inkMk id="130" creationId="{0DA25EBC-83D9-DB9C-7EAD-002DA40E0718}"/>
          </ac:inkMkLst>
        </pc:inkChg>
        <pc:inkChg chg="add del">
          <ac:chgData name="Rafael Benito Moraga" userId="fe96caf3330d9503" providerId="LiveId" clId="{7D50FADE-FD30-AD4E-89D5-2C7E66D03241}" dt="2022-04-30T15:11:00.572" v="736"/>
          <ac:inkMkLst>
            <pc:docMk/>
            <pc:sldMk cId="2478520773" sldId="827"/>
            <ac:inkMk id="131" creationId="{78E63EA2-7593-8E9D-5192-F5C65FA36179}"/>
          </ac:inkMkLst>
        </pc:inkChg>
        <pc:inkChg chg="add del">
          <ac:chgData name="Rafael Benito Moraga" userId="fe96caf3330d9503" providerId="LiveId" clId="{7D50FADE-FD30-AD4E-89D5-2C7E66D03241}" dt="2022-04-30T15:11:00.572" v="736"/>
          <ac:inkMkLst>
            <pc:docMk/>
            <pc:sldMk cId="2478520773" sldId="827"/>
            <ac:inkMk id="132" creationId="{160FD54E-142F-D481-D240-B4056C0BFA76}"/>
          </ac:inkMkLst>
        </pc:inkChg>
        <pc:inkChg chg="add del">
          <ac:chgData name="Rafael Benito Moraga" userId="fe96caf3330d9503" providerId="LiveId" clId="{7D50FADE-FD30-AD4E-89D5-2C7E66D03241}" dt="2022-04-30T15:11:00.572" v="736"/>
          <ac:inkMkLst>
            <pc:docMk/>
            <pc:sldMk cId="2478520773" sldId="827"/>
            <ac:inkMk id="133" creationId="{11E30F58-2C73-D874-0D5E-9A9B9147EF6C}"/>
          </ac:inkMkLst>
        </pc:inkChg>
        <pc:inkChg chg="add del">
          <ac:chgData name="Rafael Benito Moraga" userId="fe96caf3330d9503" providerId="LiveId" clId="{7D50FADE-FD30-AD4E-89D5-2C7E66D03241}" dt="2022-04-30T15:11:00.572" v="736"/>
          <ac:inkMkLst>
            <pc:docMk/>
            <pc:sldMk cId="2478520773" sldId="827"/>
            <ac:inkMk id="134" creationId="{CA655B73-3F1F-5CF7-3928-EC24D5408959}"/>
          </ac:inkMkLst>
        </pc:inkChg>
        <pc:inkChg chg="add del">
          <ac:chgData name="Rafael Benito Moraga" userId="fe96caf3330d9503" providerId="LiveId" clId="{7D50FADE-FD30-AD4E-89D5-2C7E66D03241}" dt="2022-04-30T15:11:00.572" v="736"/>
          <ac:inkMkLst>
            <pc:docMk/>
            <pc:sldMk cId="2478520773" sldId="827"/>
            <ac:inkMk id="135" creationId="{66DD464D-0785-DF24-B1F2-96F54BE5B0C0}"/>
          </ac:inkMkLst>
        </pc:inkChg>
        <pc:inkChg chg="add del">
          <ac:chgData name="Rafael Benito Moraga" userId="fe96caf3330d9503" providerId="LiveId" clId="{7D50FADE-FD30-AD4E-89D5-2C7E66D03241}" dt="2022-04-30T15:11:00.572" v="736"/>
          <ac:inkMkLst>
            <pc:docMk/>
            <pc:sldMk cId="2478520773" sldId="827"/>
            <ac:inkMk id="136" creationId="{E0485073-E49A-C273-7215-4402530D9A03}"/>
          </ac:inkMkLst>
        </pc:inkChg>
        <pc:inkChg chg="add del">
          <ac:chgData name="Rafael Benito Moraga" userId="fe96caf3330d9503" providerId="LiveId" clId="{7D50FADE-FD30-AD4E-89D5-2C7E66D03241}" dt="2022-04-30T15:11:00.572" v="736"/>
          <ac:inkMkLst>
            <pc:docMk/>
            <pc:sldMk cId="2478520773" sldId="827"/>
            <ac:inkMk id="137" creationId="{32C9C5CF-FA69-0AA6-720A-07F0D1B9623A}"/>
          </ac:inkMkLst>
        </pc:inkChg>
        <pc:inkChg chg="add del">
          <ac:chgData name="Rafael Benito Moraga" userId="fe96caf3330d9503" providerId="LiveId" clId="{7D50FADE-FD30-AD4E-89D5-2C7E66D03241}" dt="2022-04-30T15:11:00.572" v="736"/>
          <ac:inkMkLst>
            <pc:docMk/>
            <pc:sldMk cId="2478520773" sldId="827"/>
            <ac:inkMk id="138" creationId="{5B3C6B14-2582-B631-98DF-2A8F4A212E79}"/>
          </ac:inkMkLst>
        </pc:inkChg>
        <pc:inkChg chg="add reco">
          <ac:chgData name="Rafael Benito Moraga" userId="fe96caf3330d9503" providerId="LiveId" clId="{7D50FADE-FD30-AD4E-89D5-2C7E66D03241}" dt="2022-04-30T15:11:00.572" v="736"/>
          <ac:inkMkLst>
            <pc:docMk/>
            <pc:sldMk cId="2478520773" sldId="827"/>
            <ac:inkMk id="139" creationId="{80FCF992-7415-7CA0-F99B-E9AA54769417}"/>
          </ac:inkMkLst>
        </pc:inkChg>
        <pc:inkChg chg="add del">
          <ac:chgData name="Rafael Benito Moraga" userId="fe96caf3330d9503" providerId="LiveId" clId="{7D50FADE-FD30-AD4E-89D5-2C7E66D03241}" dt="2022-04-30T15:11:03.922" v="740"/>
          <ac:inkMkLst>
            <pc:docMk/>
            <pc:sldMk cId="2478520773" sldId="827"/>
            <ac:inkMk id="140" creationId="{C41BD576-029D-BFB1-9571-E112F04E50D4}"/>
          </ac:inkMkLst>
        </pc:inkChg>
        <pc:inkChg chg="add del">
          <ac:chgData name="Rafael Benito Moraga" userId="fe96caf3330d9503" providerId="LiveId" clId="{7D50FADE-FD30-AD4E-89D5-2C7E66D03241}" dt="2022-04-30T15:11:03.922" v="740"/>
          <ac:inkMkLst>
            <pc:docMk/>
            <pc:sldMk cId="2478520773" sldId="827"/>
            <ac:inkMk id="141" creationId="{3DC06D1B-2E8E-F704-96E3-E76C7EBD2857}"/>
          </ac:inkMkLst>
        </pc:inkChg>
        <pc:inkChg chg="add del">
          <ac:chgData name="Rafael Benito Moraga" userId="fe96caf3330d9503" providerId="LiveId" clId="{7D50FADE-FD30-AD4E-89D5-2C7E66D03241}" dt="2022-04-30T15:11:03.922" v="740"/>
          <ac:inkMkLst>
            <pc:docMk/>
            <pc:sldMk cId="2478520773" sldId="827"/>
            <ac:inkMk id="142" creationId="{5F7D393C-EF87-1676-0AA2-3329AE904890}"/>
          </ac:inkMkLst>
        </pc:inkChg>
        <pc:inkChg chg="add reco">
          <ac:chgData name="Rafael Benito Moraga" userId="fe96caf3330d9503" providerId="LiveId" clId="{7D50FADE-FD30-AD4E-89D5-2C7E66D03241}" dt="2022-04-30T15:11:03.922" v="740"/>
          <ac:inkMkLst>
            <pc:docMk/>
            <pc:sldMk cId="2478520773" sldId="827"/>
            <ac:inkMk id="143" creationId="{B6D93777-7907-9874-1DC9-37D12150BD6E}"/>
          </ac:inkMkLst>
        </pc:inkChg>
        <pc:inkChg chg="add del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44" creationId="{2EB96700-1560-F773-277E-0C4F61B03EDB}"/>
          </ac:inkMkLst>
        </pc:inkChg>
        <pc:inkChg chg="add del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45" creationId="{441C637F-D9D4-1F52-53C0-0552EFC59F87}"/>
          </ac:inkMkLst>
        </pc:inkChg>
        <pc:inkChg chg="add del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46" creationId="{20FC5E63-36A2-6E4F-E989-CBD7EECED603}"/>
          </ac:inkMkLst>
        </pc:inkChg>
        <pc:inkChg chg="add del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47" creationId="{8396EE4E-67DB-6EA7-FC40-0B41DC19D7B1}"/>
          </ac:inkMkLst>
        </pc:inkChg>
        <pc:inkChg chg="add del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48" creationId="{24543074-FD80-B8F1-6D66-2021084E7519}"/>
          </ac:inkMkLst>
        </pc:inkChg>
        <pc:inkChg chg="add del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49" creationId="{B5717333-681E-B72B-76F0-6C8D411FD491}"/>
          </ac:inkMkLst>
        </pc:inkChg>
        <pc:inkChg chg="add del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50" creationId="{E5AAD753-5FBD-D9A8-73C1-55BD82896061}"/>
          </ac:inkMkLst>
        </pc:inkChg>
        <pc:inkChg chg="add del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51" creationId="{DA1868B1-CE5A-B8A2-27B1-5D57C6594FD2}"/>
          </ac:inkMkLst>
        </pc:inkChg>
        <pc:inkChg chg="add del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52" creationId="{3737AA97-59E0-7EFC-0F69-C6F99C252C5D}"/>
          </ac:inkMkLst>
        </pc:inkChg>
        <pc:inkChg chg="add del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53" creationId="{54673A45-DE6D-B6DB-15EA-CACC561E5037}"/>
          </ac:inkMkLst>
        </pc:inkChg>
        <pc:inkChg chg="add del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54" creationId="{03E7F0FA-50B1-9BD0-3A1F-6A6D2E00051A}"/>
          </ac:inkMkLst>
        </pc:inkChg>
        <pc:inkChg chg="add reco">
          <ac:chgData name="Rafael Benito Moraga" userId="fe96caf3330d9503" providerId="LiveId" clId="{7D50FADE-FD30-AD4E-89D5-2C7E66D03241}" dt="2022-04-30T15:11:11.309" v="752"/>
          <ac:inkMkLst>
            <pc:docMk/>
            <pc:sldMk cId="2478520773" sldId="827"/>
            <ac:inkMk id="155" creationId="{58774D4B-E256-0587-AC1E-F11563B56A03}"/>
          </ac:inkMkLst>
        </pc:inkChg>
        <pc:inkChg chg="add del">
          <ac:chgData name="Rafael Benito Moraga" userId="fe96caf3330d9503" providerId="LiveId" clId="{7D50FADE-FD30-AD4E-89D5-2C7E66D03241}" dt="2022-04-30T15:11:49.840" v="758"/>
          <ac:inkMkLst>
            <pc:docMk/>
            <pc:sldMk cId="2478520773" sldId="827"/>
            <ac:inkMk id="156" creationId="{3F891AF2-BBD2-73AE-22F2-6903D54A2584}"/>
          </ac:inkMkLst>
        </pc:inkChg>
        <pc:inkChg chg="add del">
          <ac:chgData name="Rafael Benito Moraga" userId="fe96caf3330d9503" providerId="LiveId" clId="{7D50FADE-FD30-AD4E-89D5-2C7E66D03241}" dt="2022-04-30T15:11:49.840" v="758"/>
          <ac:inkMkLst>
            <pc:docMk/>
            <pc:sldMk cId="2478520773" sldId="827"/>
            <ac:inkMk id="157" creationId="{4E826D26-6C19-FCE1-8FE3-B37F2ADC7C48}"/>
          </ac:inkMkLst>
        </pc:inkChg>
        <pc:inkChg chg="add del">
          <ac:chgData name="Rafael Benito Moraga" userId="fe96caf3330d9503" providerId="LiveId" clId="{7D50FADE-FD30-AD4E-89D5-2C7E66D03241}" dt="2022-04-30T15:11:49.840" v="758"/>
          <ac:inkMkLst>
            <pc:docMk/>
            <pc:sldMk cId="2478520773" sldId="827"/>
            <ac:inkMk id="158" creationId="{676A2A6C-2A78-1466-A0AC-5CA59B002695}"/>
          </ac:inkMkLst>
        </pc:inkChg>
        <pc:inkChg chg="add del">
          <ac:chgData name="Rafael Benito Moraga" userId="fe96caf3330d9503" providerId="LiveId" clId="{7D50FADE-FD30-AD4E-89D5-2C7E66D03241}" dt="2022-04-30T15:11:49.840" v="758"/>
          <ac:inkMkLst>
            <pc:docMk/>
            <pc:sldMk cId="2478520773" sldId="827"/>
            <ac:inkMk id="159" creationId="{E13791FF-AD30-0CB3-7E59-2C8193EFB9BF}"/>
          </ac:inkMkLst>
        </pc:inkChg>
        <pc:inkChg chg="add del">
          <ac:chgData name="Rafael Benito Moraga" userId="fe96caf3330d9503" providerId="LiveId" clId="{7D50FADE-FD30-AD4E-89D5-2C7E66D03241}" dt="2022-04-30T15:11:49.840" v="758"/>
          <ac:inkMkLst>
            <pc:docMk/>
            <pc:sldMk cId="2478520773" sldId="827"/>
            <ac:inkMk id="160" creationId="{0E96D112-84D3-AB16-1EEB-8916B989A3B5}"/>
          </ac:inkMkLst>
        </pc:inkChg>
        <pc:inkChg chg="add del reco">
          <ac:chgData name="Rafael Benito Moraga" userId="fe96caf3330d9503" providerId="LiveId" clId="{7D50FADE-FD30-AD4E-89D5-2C7E66D03241}" dt="2022-04-30T15:11:54.136" v="760"/>
          <ac:inkMkLst>
            <pc:docMk/>
            <pc:sldMk cId="2478520773" sldId="827"/>
            <ac:inkMk id="161" creationId="{9E18803F-CC20-0BDD-0061-7938BB45B697}"/>
          </ac:inkMkLst>
        </pc:inkChg>
        <pc:inkChg chg="add del">
          <ac:chgData name="Rafael Benito Moraga" userId="fe96caf3330d9503" providerId="LiveId" clId="{7D50FADE-FD30-AD4E-89D5-2C7E66D03241}" dt="2022-04-30T15:11:54.140" v="761"/>
          <ac:inkMkLst>
            <pc:docMk/>
            <pc:sldMk cId="2478520773" sldId="827"/>
            <ac:inkMk id="162" creationId="{ED881D28-E074-DBD2-3AC2-F761F69B1AFB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63" creationId="{3811C08D-F584-012F-293F-E5B2F10B9DE4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64" creationId="{7DB066D6-494F-63A2-C2FA-8DC8D6E6974E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65" creationId="{F58082F2-EADA-2B43-3A47-770BB38597AF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66" creationId="{42A7F4F9-A2D9-F1E0-BD7B-6FEC5263DF5C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67" creationId="{FFD6B21F-F615-3C64-7932-281DF58EEBBC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68" creationId="{94EA1BE2-AA20-6A4F-4E6A-7D799269A5AC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69" creationId="{5F4825B5-F279-1185-5D5C-B487C90B5458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70" creationId="{5933C4CF-E280-6B8A-D473-312DAEF72620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71" creationId="{7A742D54-5B91-86B9-B82F-17C07E2897A8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72" creationId="{62DFDCCD-EF22-6A71-8A17-4A831030731D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73" creationId="{0105C7C0-9E19-194E-D0E0-054D4B2D0FA4}"/>
          </ac:inkMkLst>
        </pc:inkChg>
        <pc:inkChg chg="add del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74" creationId="{0D737288-BEC6-9279-4C95-60391AEF69AF}"/>
          </ac:inkMkLst>
        </pc:inkChg>
        <pc:inkChg chg="add reco">
          <ac:chgData name="Rafael Benito Moraga" userId="fe96caf3330d9503" providerId="LiveId" clId="{7D50FADE-FD30-AD4E-89D5-2C7E66D03241}" dt="2022-04-30T15:12:05.349" v="774"/>
          <ac:inkMkLst>
            <pc:docMk/>
            <pc:sldMk cId="2478520773" sldId="827"/>
            <ac:inkMk id="175" creationId="{8C0802D0-3725-E063-CA69-7F49F6322B79}"/>
          </ac:inkMkLst>
        </pc:inkChg>
        <pc:inkChg chg="add del">
          <ac:chgData name="Rafael Benito Moraga" userId="fe96caf3330d9503" providerId="LiveId" clId="{7D50FADE-FD30-AD4E-89D5-2C7E66D03241}" dt="2022-04-30T15:12:41.565" v="777"/>
          <ac:inkMkLst>
            <pc:docMk/>
            <pc:sldMk cId="2478520773" sldId="827"/>
            <ac:inkMk id="176" creationId="{29DFCA68-95A0-AB94-4F1C-E699D887C652}"/>
          </ac:inkMkLst>
        </pc:inkChg>
        <pc:inkChg chg="add del">
          <ac:chgData name="Rafael Benito Moraga" userId="fe96caf3330d9503" providerId="LiveId" clId="{7D50FADE-FD30-AD4E-89D5-2C7E66D03241}" dt="2022-04-30T15:12:41.565" v="777"/>
          <ac:inkMkLst>
            <pc:docMk/>
            <pc:sldMk cId="2478520773" sldId="827"/>
            <ac:inkMk id="177" creationId="{E2BF0402-328B-2485-ECDE-EB483423DC0A}"/>
          </ac:inkMkLst>
        </pc:inkChg>
        <pc:inkChg chg="add reco">
          <ac:chgData name="Rafael Benito Moraga" userId="fe96caf3330d9503" providerId="LiveId" clId="{7D50FADE-FD30-AD4E-89D5-2C7E66D03241}" dt="2022-04-30T15:12:41.565" v="777"/>
          <ac:inkMkLst>
            <pc:docMk/>
            <pc:sldMk cId="2478520773" sldId="827"/>
            <ac:inkMk id="178" creationId="{B839F438-3486-A187-C8D8-C6C8BD06E5FA}"/>
          </ac:inkMkLst>
        </pc:inkChg>
        <pc:inkChg chg="add del">
          <ac:chgData name="Rafael Benito Moraga" userId="fe96caf3330d9503" providerId="LiveId" clId="{7D50FADE-FD30-AD4E-89D5-2C7E66D03241}" dt="2022-04-30T15:12:47.888" v="784"/>
          <ac:inkMkLst>
            <pc:docMk/>
            <pc:sldMk cId="2478520773" sldId="827"/>
            <ac:inkMk id="179" creationId="{6046A819-9CF2-3D38-54E4-83172A8976B1}"/>
          </ac:inkMkLst>
        </pc:inkChg>
        <pc:inkChg chg="add del">
          <ac:chgData name="Rafael Benito Moraga" userId="fe96caf3330d9503" providerId="LiveId" clId="{7D50FADE-FD30-AD4E-89D5-2C7E66D03241}" dt="2022-04-30T15:12:47.888" v="784"/>
          <ac:inkMkLst>
            <pc:docMk/>
            <pc:sldMk cId="2478520773" sldId="827"/>
            <ac:inkMk id="180" creationId="{612F3085-3090-9825-6512-83B788CF3356}"/>
          </ac:inkMkLst>
        </pc:inkChg>
        <pc:inkChg chg="add del">
          <ac:chgData name="Rafael Benito Moraga" userId="fe96caf3330d9503" providerId="LiveId" clId="{7D50FADE-FD30-AD4E-89D5-2C7E66D03241}" dt="2022-04-30T15:12:47.888" v="784"/>
          <ac:inkMkLst>
            <pc:docMk/>
            <pc:sldMk cId="2478520773" sldId="827"/>
            <ac:inkMk id="181" creationId="{81390EAB-AA10-60AB-06BF-B47FA45DB566}"/>
          </ac:inkMkLst>
        </pc:inkChg>
        <pc:inkChg chg="add del">
          <ac:chgData name="Rafael Benito Moraga" userId="fe96caf3330d9503" providerId="LiveId" clId="{7D50FADE-FD30-AD4E-89D5-2C7E66D03241}" dt="2022-04-30T15:12:47.888" v="784"/>
          <ac:inkMkLst>
            <pc:docMk/>
            <pc:sldMk cId="2478520773" sldId="827"/>
            <ac:inkMk id="182" creationId="{9C2E4A16-811C-3C5B-78C6-CA8DD20EA681}"/>
          </ac:inkMkLst>
        </pc:inkChg>
        <pc:inkChg chg="add del">
          <ac:chgData name="Rafael Benito Moraga" userId="fe96caf3330d9503" providerId="LiveId" clId="{7D50FADE-FD30-AD4E-89D5-2C7E66D03241}" dt="2022-04-30T15:12:47.888" v="784"/>
          <ac:inkMkLst>
            <pc:docMk/>
            <pc:sldMk cId="2478520773" sldId="827"/>
            <ac:inkMk id="183" creationId="{706F595D-4467-7F61-9C59-4F00FE4F35D2}"/>
          </ac:inkMkLst>
        </pc:inkChg>
        <pc:inkChg chg="add del">
          <ac:chgData name="Rafael Benito Moraga" userId="fe96caf3330d9503" providerId="LiveId" clId="{7D50FADE-FD30-AD4E-89D5-2C7E66D03241}" dt="2022-04-30T15:12:47.888" v="784"/>
          <ac:inkMkLst>
            <pc:docMk/>
            <pc:sldMk cId="2478520773" sldId="827"/>
            <ac:inkMk id="184" creationId="{95077050-5A29-B3C0-438B-3F3D37B6CBC1}"/>
          </ac:inkMkLst>
        </pc:inkChg>
        <pc:inkChg chg="add reco">
          <ac:chgData name="Rafael Benito Moraga" userId="fe96caf3330d9503" providerId="LiveId" clId="{7D50FADE-FD30-AD4E-89D5-2C7E66D03241}" dt="2022-04-30T15:12:47.888" v="784"/>
          <ac:inkMkLst>
            <pc:docMk/>
            <pc:sldMk cId="2478520773" sldId="827"/>
            <ac:inkMk id="185" creationId="{1473416F-A551-6024-717E-02498EDDE53A}"/>
          </ac:inkMkLst>
        </pc:inkChg>
        <pc:inkChg chg="add del">
          <ac:chgData name="Rafael Benito Moraga" userId="fe96caf3330d9503" providerId="LiveId" clId="{7D50FADE-FD30-AD4E-89D5-2C7E66D03241}" dt="2022-04-30T15:12:52.541" v="789"/>
          <ac:inkMkLst>
            <pc:docMk/>
            <pc:sldMk cId="2478520773" sldId="827"/>
            <ac:inkMk id="186" creationId="{5E5061E2-B4BE-76E3-55FF-5ED547D95074}"/>
          </ac:inkMkLst>
        </pc:inkChg>
        <pc:inkChg chg="add del">
          <ac:chgData name="Rafael Benito Moraga" userId="fe96caf3330d9503" providerId="LiveId" clId="{7D50FADE-FD30-AD4E-89D5-2C7E66D03241}" dt="2022-04-30T15:12:52.541" v="789"/>
          <ac:inkMkLst>
            <pc:docMk/>
            <pc:sldMk cId="2478520773" sldId="827"/>
            <ac:inkMk id="187" creationId="{9FCE07B5-A998-3688-0EF7-035EE812D989}"/>
          </ac:inkMkLst>
        </pc:inkChg>
        <pc:inkChg chg="add del">
          <ac:chgData name="Rafael Benito Moraga" userId="fe96caf3330d9503" providerId="LiveId" clId="{7D50FADE-FD30-AD4E-89D5-2C7E66D03241}" dt="2022-04-30T15:12:52.541" v="789"/>
          <ac:inkMkLst>
            <pc:docMk/>
            <pc:sldMk cId="2478520773" sldId="827"/>
            <ac:inkMk id="188" creationId="{76452D22-80A9-BE02-BCA0-9EADB6D3CE93}"/>
          </ac:inkMkLst>
        </pc:inkChg>
        <pc:inkChg chg="add del">
          <ac:chgData name="Rafael Benito Moraga" userId="fe96caf3330d9503" providerId="LiveId" clId="{7D50FADE-FD30-AD4E-89D5-2C7E66D03241}" dt="2022-04-30T15:12:52.541" v="789"/>
          <ac:inkMkLst>
            <pc:docMk/>
            <pc:sldMk cId="2478520773" sldId="827"/>
            <ac:inkMk id="189" creationId="{82320E92-2D6E-2A0E-490E-8A19091DFD01}"/>
          </ac:inkMkLst>
        </pc:inkChg>
        <pc:inkChg chg="add reco">
          <ac:chgData name="Rafael Benito Moraga" userId="fe96caf3330d9503" providerId="LiveId" clId="{7D50FADE-FD30-AD4E-89D5-2C7E66D03241}" dt="2022-04-30T15:12:52.541" v="789"/>
          <ac:inkMkLst>
            <pc:docMk/>
            <pc:sldMk cId="2478520773" sldId="827"/>
            <ac:inkMk id="190" creationId="{83AD0173-A608-4282-7F03-6007737D0CA2}"/>
          </ac:inkMkLst>
        </pc:inkChg>
        <pc:inkChg chg="add del">
          <ac:chgData name="Rafael Benito Moraga" userId="fe96caf3330d9503" providerId="LiveId" clId="{7D50FADE-FD30-AD4E-89D5-2C7E66D03241}" dt="2022-04-30T15:13:01.347" v="792"/>
          <ac:inkMkLst>
            <pc:docMk/>
            <pc:sldMk cId="2478520773" sldId="827"/>
            <ac:inkMk id="191" creationId="{CFF2CD0A-CD54-E66A-C97F-497B9EFF8D53}"/>
          </ac:inkMkLst>
        </pc:inkChg>
        <pc:inkChg chg="add del">
          <ac:chgData name="Rafael Benito Moraga" userId="fe96caf3330d9503" providerId="LiveId" clId="{7D50FADE-FD30-AD4E-89D5-2C7E66D03241}" dt="2022-04-30T15:13:01.347" v="792"/>
          <ac:inkMkLst>
            <pc:docMk/>
            <pc:sldMk cId="2478520773" sldId="827"/>
            <ac:inkMk id="192" creationId="{269473F8-F7D9-5E93-554D-61C64679D247}"/>
          </ac:inkMkLst>
        </pc:inkChg>
        <pc:inkChg chg="add del reco">
          <ac:chgData name="Rafael Benito Moraga" userId="fe96caf3330d9503" providerId="LiveId" clId="{7D50FADE-FD30-AD4E-89D5-2C7E66D03241}" dt="2022-04-30T15:13:12.538" v="794"/>
          <ac:inkMkLst>
            <pc:docMk/>
            <pc:sldMk cId="2478520773" sldId="827"/>
            <ac:inkMk id="193" creationId="{0A95A72C-F8E3-4050-21A0-D5DDD40F7B74}"/>
          </ac:inkMkLst>
        </pc:inkChg>
        <pc:inkChg chg="add del">
          <ac:chgData name="Rafael Benito Moraga" userId="fe96caf3330d9503" providerId="LiveId" clId="{7D50FADE-FD30-AD4E-89D5-2C7E66D03241}" dt="2022-04-30T15:13:12.544" v="795"/>
          <ac:inkMkLst>
            <pc:docMk/>
            <pc:sldMk cId="2478520773" sldId="827"/>
            <ac:inkMk id="194" creationId="{FB5772D8-093D-6EF4-8D2E-663C2AD2255E}"/>
          </ac:inkMkLst>
        </pc:inkChg>
        <pc:inkChg chg="add">
          <ac:chgData name="Rafael Benito Moraga" userId="fe96caf3330d9503" providerId="LiveId" clId="{7D50FADE-FD30-AD4E-89D5-2C7E66D03241}" dt="2022-04-30T15:13:19.548" v="796"/>
          <ac:inkMkLst>
            <pc:docMk/>
            <pc:sldMk cId="2478520773" sldId="827"/>
            <ac:inkMk id="195" creationId="{8F7E7663-EA86-5ECD-B8D2-1D5A28D7CD38}"/>
          </ac:inkMkLst>
        </pc:inkChg>
      </pc:sldChg>
      <pc:sldChg chg="addSp delSp">
        <pc:chgData name="Rafael Benito Moraga" userId="fe96caf3330d9503" providerId="LiveId" clId="{7D50FADE-FD30-AD4E-89D5-2C7E66D03241}" dt="2022-04-30T15:19:45.832" v="961"/>
        <pc:sldMkLst>
          <pc:docMk/>
          <pc:sldMk cId="899922489" sldId="840"/>
        </pc:sldMkLst>
        <pc:inkChg chg="add">
          <ac:chgData name="Rafael Benito Moraga" userId="fe96caf3330d9503" providerId="LiveId" clId="{7D50FADE-FD30-AD4E-89D5-2C7E66D03241}" dt="2022-04-30T15:19:01.826" v="930"/>
          <ac:inkMkLst>
            <pc:docMk/>
            <pc:sldMk cId="899922489" sldId="840"/>
            <ac:inkMk id="5" creationId="{0AC914D1-7175-51B9-4128-BAFCE517F454}"/>
          </ac:inkMkLst>
        </pc:inkChg>
        <pc:inkChg chg="add del">
          <ac:chgData name="Rafael Benito Moraga" userId="fe96caf3330d9503" providerId="LiveId" clId="{7D50FADE-FD30-AD4E-89D5-2C7E66D03241}" dt="2022-04-30T15:19:05.253" v="933"/>
          <ac:inkMkLst>
            <pc:docMk/>
            <pc:sldMk cId="899922489" sldId="840"/>
            <ac:inkMk id="9" creationId="{59788C88-DB72-12CF-5FC7-C26ED3107908}"/>
          </ac:inkMkLst>
        </pc:inkChg>
        <pc:inkChg chg="add del">
          <ac:chgData name="Rafael Benito Moraga" userId="fe96caf3330d9503" providerId="LiveId" clId="{7D50FADE-FD30-AD4E-89D5-2C7E66D03241}" dt="2022-04-30T15:19:05.253" v="933"/>
          <ac:inkMkLst>
            <pc:docMk/>
            <pc:sldMk cId="899922489" sldId="840"/>
            <ac:inkMk id="10" creationId="{D77C0499-6148-4E8F-0D5A-B88CC799614D}"/>
          </ac:inkMkLst>
        </pc:inkChg>
        <pc:inkChg chg="add reco">
          <ac:chgData name="Rafael Benito Moraga" userId="fe96caf3330d9503" providerId="LiveId" clId="{7D50FADE-FD30-AD4E-89D5-2C7E66D03241}" dt="2022-04-30T15:19:05.253" v="933"/>
          <ac:inkMkLst>
            <pc:docMk/>
            <pc:sldMk cId="899922489" sldId="840"/>
            <ac:inkMk id="11" creationId="{3F3E59D1-CD94-4257-3924-2264B8D6CB84}"/>
          </ac:inkMkLst>
        </pc:inkChg>
        <pc:inkChg chg="add del">
          <ac:chgData name="Rafael Benito Moraga" userId="fe96caf3330d9503" providerId="LiveId" clId="{7D50FADE-FD30-AD4E-89D5-2C7E66D03241}" dt="2022-04-30T15:19:10.092" v="942"/>
          <ac:inkMkLst>
            <pc:docMk/>
            <pc:sldMk cId="899922489" sldId="840"/>
            <ac:inkMk id="13" creationId="{69C98F77-550F-47F3-756A-10197A1EB82F}"/>
          </ac:inkMkLst>
        </pc:inkChg>
        <pc:inkChg chg="add del">
          <ac:chgData name="Rafael Benito Moraga" userId="fe96caf3330d9503" providerId="LiveId" clId="{7D50FADE-FD30-AD4E-89D5-2C7E66D03241}" dt="2022-04-30T15:19:10.092" v="942"/>
          <ac:inkMkLst>
            <pc:docMk/>
            <pc:sldMk cId="899922489" sldId="840"/>
            <ac:inkMk id="14" creationId="{49B711EF-4AF8-7320-C4FC-B5852275B063}"/>
          </ac:inkMkLst>
        </pc:inkChg>
        <pc:inkChg chg="add del">
          <ac:chgData name="Rafael Benito Moraga" userId="fe96caf3330d9503" providerId="LiveId" clId="{7D50FADE-FD30-AD4E-89D5-2C7E66D03241}" dt="2022-04-30T15:19:10.092" v="942"/>
          <ac:inkMkLst>
            <pc:docMk/>
            <pc:sldMk cId="899922489" sldId="840"/>
            <ac:inkMk id="16" creationId="{4570867E-D2C7-CAD6-C14B-0FED993C3463}"/>
          </ac:inkMkLst>
        </pc:inkChg>
        <pc:inkChg chg="add del">
          <ac:chgData name="Rafael Benito Moraga" userId="fe96caf3330d9503" providerId="LiveId" clId="{7D50FADE-FD30-AD4E-89D5-2C7E66D03241}" dt="2022-04-30T15:19:10.092" v="942"/>
          <ac:inkMkLst>
            <pc:docMk/>
            <pc:sldMk cId="899922489" sldId="840"/>
            <ac:inkMk id="17" creationId="{4496441D-961E-B806-BBD4-0F4D5993528A}"/>
          </ac:inkMkLst>
        </pc:inkChg>
        <pc:inkChg chg="add del">
          <ac:chgData name="Rafael Benito Moraga" userId="fe96caf3330d9503" providerId="LiveId" clId="{7D50FADE-FD30-AD4E-89D5-2C7E66D03241}" dt="2022-04-30T15:19:10.092" v="942"/>
          <ac:inkMkLst>
            <pc:docMk/>
            <pc:sldMk cId="899922489" sldId="840"/>
            <ac:inkMk id="18" creationId="{631D6F43-53A6-33D9-4232-C03FEB7B0CDE}"/>
          </ac:inkMkLst>
        </pc:inkChg>
        <pc:inkChg chg="add del">
          <ac:chgData name="Rafael Benito Moraga" userId="fe96caf3330d9503" providerId="LiveId" clId="{7D50FADE-FD30-AD4E-89D5-2C7E66D03241}" dt="2022-04-30T15:19:10.092" v="942"/>
          <ac:inkMkLst>
            <pc:docMk/>
            <pc:sldMk cId="899922489" sldId="840"/>
            <ac:inkMk id="19" creationId="{C7560D7B-4D81-C5AF-98EA-B1B372D408BB}"/>
          </ac:inkMkLst>
        </pc:inkChg>
        <pc:inkChg chg="add del">
          <ac:chgData name="Rafael Benito Moraga" userId="fe96caf3330d9503" providerId="LiveId" clId="{7D50FADE-FD30-AD4E-89D5-2C7E66D03241}" dt="2022-04-30T15:19:10.092" v="942"/>
          <ac:inkMkLst>
            <pc:docMk/>
            <pc:sldMk cId="899922489" sldId="840"/>
            <ac:inkMk id="20" creationId="{DF704F89-A663-8AC3-68A8-6E6582C92584}"/>
          </ac:inkMkLst>
        </pc:inkChg>
        <pc:inkChg chg="add del">
          <ac:chgData name="Rafael Benito Moraga" userId="fe96caf3330d9503" providerId="LiveId" clId="{7D50FADE-FD30-AD4E-89D5-2C7E66D03241}" dt="2022-04-30T15:19:10.092" v="942"/>
          <ac:inkMkLst>
            <pc:docMk/>
            <pc:sldMk cId="899922489" sldId="840"/>
            <ac:inkMk id="21" creationId="{45D9C44C-5BF1-8C1F-82C5-ADF03A99AB9B}"/>
          </ac:inkMkLst>
        </pc:inkChg>
        <pc:inkChg chg="add reco">
          <ac:chgData name="Rafael Benito Moraga" userId="fe96caf3330d9503" providerId="LiveId" clId="{7D50FADE-FD30-AD4E-89D5-2C7E66D03241}" dt="2022-04-30T15:19:10.092" v="942"/>
          <ac:inkMkLst>
            <pc:docMk/>
            <pc:sldMk cId="899922489" sldId="840"/>
            <ac:inkMk id="22" creationId="{B7F0794D-4FCC-EFCE-9688-ECF79B861494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23" creationId="{8FAE90BF-FD2A-7556-D763-B5C5B9D221D3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24" creationId="{33081104-59B6-B26E-1943-9D7EFF77A465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25" creationId="{4B268FF7-DBE5-85D0-2B99-746779FA7E42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26" creationId="{7A1F3B61-7114-367F-B49C-2AB89034C733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27" creationId="{2C04A60E-FCCC-B1B3-A143-9027CC8F7360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28" creationId="{5E60A0F3-07CF-8B51-AA63-DB3AF656DB29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30" creationId="{53CD1C34-F6BB-4557-E8AF-F654DB075839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32" creationId="{EC325620-EBD1-185A-2E7D-95E9045B3454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33" creationId="{94B20DDA-8801-128A-E4FF-D1E2E4C4F052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34" creationId="{39B09322-3BAF-D2AB-E7CC-DF364BD2986C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35" creationId="{F933A395-5608-324C-7582-4C71434C337B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36" creationId="{DAB69FAA-6E16-F235-F6F4-A3A834474EC3}"/>
          </ac:inkMkLst>
        </pc:inkChg>
        <pc:inkChg chg="add del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37" creationId="{177E9D47-41F9-7F54-2343-CBCE37F2E657}"/>
          </ac:inkMkLst>
        </pc:inkChg>
        <pc:inkChg chg="add reco">
          <ac:chgData name="Rafael Benito Moraga" userId="fe96caf3330d9503" providerId="LiveId" clId="{7D50FADE-FD30-AD4E-89D5-2C7E66D03241}" dt="2022-04-30T15:19:16.748" v="956"/>
          <ac:inkMkLst>
            <pc:docMk/>
            <pc:sldMk cId="899922489" sldId="840"/>
            <ac:inkMk id="38" creationId="{BDA167C6-55EC-9118-86B0-2E94BADE8C12}"/>
          </ac:inkMkLst>
        </pc:inkChg>
        <pc:inkChg chg="add">
          <ac:chgData name="Rafael Benito Moraga" userId="fe96caf3330d9503" providerId="LiveId" clId="{7D50FADE-FD30-AD4E-89D5-2C7E66D03241}" dt="2022-04-30T15:19:19.876" v="957"/>
          <ac:inkMkLst>
            <pc:docMk/>
            <pc:sldMk cId="899922489" sldId="840"/>
            <ac:inkMk id="39" creationId="{A1ADB7B1-ED38-58FF-0948-5EB9FD8B0F60}"/>
          </ac:inkMkLst>
        </pc:inkChg>
        <pc:inkChg chg="add del">
          <ac:chgData name="Rafael Benito Moraga" userId="fe96caf3330d9503" providerId="LiveId" clId="{7D50FADE-FD30-AD4E-89D5-2C7E66D03241}" dt="2022-04-30T15:19:44.920" v="960"/>
          <ac:inkMkLst>
            <pc:docMk/>
            <pc:sldMk cId="899922489" sldId="840"/>
            <ac:inkMk id="40" creationId="{7D65B9D2-7085-8FB7-EAEA-9EBB6D2EE3CD}"/>
          </ac:inkMkLst>
        </pc:inkChg>
        <pc:inkChg chg="add del">
          <ac:chgData name="Rafael Benito Moraga" userId="fe96caf3330d9503" providerId="LiveId" clId="{7D50FADE-FD30-AD4E-89D5-2C7E66D03241}" dt="2022-04-30T15:19:44.920" v="960"/>
          <ac:inkMkLst>
            <pc:docMk/>
            <pc:sldMk cId="899922489" sldId="840"/>
            <ac:inkMk id="41" creationId="{BB682E6A-2C0C-24CD-C179-9DD165742BB1}"/>
          </ac:inkMkLst>
        </pc:inkChg>
        <pc:inkChg chg="add reco">
          <ac:chgData name="Rafael Benito Moraga" userId="fe96caf3330d9503" providerId="LiveId" clId="{7D50FADE-FD30-AD4E-89D5-2C7E66D03241}" dt="2022-04-30T15:19:44.920" v="960"/>
          <ac:inkMkLst>
            <pc:docMk/>
            <pc:sldMk cId="899922489" sldId="840"/>
            <ac:inkMk id="42" creationId="{975A442A-7076-48A6-0974-BC15E5CAF94B}"/>
          </ac:inkMkLst>
        </pc:inkChg>
        <pc:inkChg chg="add">
          <ac:chgData name="Rafael Benito Moraga" userId="fe96caf3330d9503" providerId="LiveId" clId="{7D50FADE-FD30-AD4E-89D5-2C7E66D03241}" dt="2022-04-30T15:19:45.832" v="961"/>
          <ac:inkMkLst>
            <pc:docMk/>
            <pc:sldMk cId="899922489" sldId="840"/>
            <ac:inkMk id="43" creationId="{7CF38E1E-52C5-C3D6-FA95-0ACF42FC3AA4}"/>
          </ac:inkMkLst>
        </pc:inkChg>
      </pc:sldChg>
      <pc:sldChg chg="addSp delSp">
        <pc:chgData name="Rafael Benito Moraga" userId="fe96caf3330d9503" providerId="LiveId" clId="{7D50FADE-FD30-AD4E-89D5-2C7E66D03241}" dt="2022-04-30T15:29:13.393" v="1172"/>
        <pc:sldMkLst>
          <pc:docMk/>
          <pc:sldMk cId="3728033583" sldId="841"/>
        </pc:sldMkLst>
        <pc:inkChg chg="add del">
          <ac:chgData name="Rafael Benito Moraga" userId="fe96caf3330d9503" providerId="LiveId" clId="{7D50FADE-FD30-AD4E-89D5-2C7E66D03241}" dt="2022-04-30T15:26:09.017" v="1108"/>
          <ac:inkMkLst>
            <pc:docMk/>
            <pc:sldMk cId="3728033583" sldId="841"/>
            <ac:inkMk id="13" creationId="{63C43202-7017-5B31-E655-55F7DACACD67}"/>
          </ac:inkMkLst>
        </pc:inkChg>
        <pc:inkChg chg="add del">
          <ac:chgData name="Rafael Benito Moraga" userId="fe96caf3330d9503" providerId="LiveId" clId="{7D50FADE-FD30-AD4E-89D5-2C7E66D03241}" dt="2022-04-30T15:26:09.017" v="1108"/>
          <ac:inkMkLst>
            <pc:docMk/>
            <pc:sldMk cId="3728033583" sldId="841"/>
            <ac:inkMk id="15" creationId="{E1302773-C4FC-B0A5-F03B-29241BF6B861}"/>
          </ac:inkMkLst>
        </pc:inkChg>
        <pc:inkChg chg="add del">
          <ac:chgData name="Rafael Benito Moraga" userId="fe96caf3330d9503" providerId="LiveId" clId="{7D50FADE-FD30-AD4E-89D5-2C7E66D03241}" dt="2022-04-30T15:26:09.017" v="1108"/>
          <ac:inkMkLst>
            <pc:docMk/>
            <pc:sldMk cId="3728033583" sldId="841"/>
            <ac:inkMk id="16" creationId="{0D6A56A5-DE19-477A-0BAE-10F0B45B6C9A}"/>
          </ac:inkMkLst>
        </pc:inkChg>
        <pc:inkChg chg="add del">
          <ac:chgData name="Rafael Benito Moraga" userId="fe96caf3330d9503" providerId="LiveId" clId="{7D50FADE-FD30-AD4E-89D5-2C7E66D03241}" dt="2022-04-30T15:26:09.017" v="1108"/>
          <ac:inkMkLst>
            <pc:docMk/>
            <pc:sldMk cId="3728033583" sldId="841"/>
            <ac:inkMk id="17" creationId="{8155729D-4BB2-F554-A46D-8DFE2370B744}"/>
          </ac:inkMkLst>
        </pc:inkChg>
        <pc:inkChg chg="add del">
          <ac:chgData name="Rafael Benito Moraga" userId="fe96caf3330d9503" providerId="LiveId" clId="{7D50FADE-FD30-AD4E-89D5-2C7E66D03241}" dt="2022-04-30T15:26:09.017" v="1108"/>
          <ac:inkMkLst>
            <pc:docMk/>
            <pc:sldMk cId="3728033583" sldId="841"/>
            <ac:inkMk id="20" creationId="{34A0DB5F-8ADA-E6FD-9CC9-78BCABC5490A}"/>
          </ac:inkMkLst>
        </pc:inkChg>
        <pc:inkChg chg="add reco">
          <ac:chgData name="Rafael Benito Moraga" userId="fe96caf3330d9503" providerId="LiveId" clId="{7D50FADE-FD30-AD4E-89D5-2C7E66D03241}" dt="2022-04-30T15:26:09.017" v="1108"/>
          <ac:inkMkLst>
            <pc:docMk/>
            <pc:sldMk cId="3728033583" sldId="841"/>
            <ac:inkMk id="21" creationId="{C5AA7036-5AFF-4F28-9C06-21D377852B24}"/>
          </ac:inkMkLst>
        </pc:inkChg>
        <pc:inkChg chg="add">
          <ac:chgData name="Rafael Benito Moraga" userId="fe96caf3330d9503" providerId="LiveId" clId="{7D50FADE-FD30-AD4E-89D5-2C7E66D03241}" dt="2022-04-30T15:26:10.185" v="1109"/>
          <ac:inkMkLst>
            <pc:docMk/>
            <pc:sldMk cId="3728033583" sldId="841"/>
            <ac:inkMk id="23" creationId="{36CBBBF5-86BB-3144-C9CC-C3D750258801}"/>
          </ac:inkMkLst>
        </pc:inkChg>
        <pc:inkChg chg="add del">
          <ac:chgData name="Rafael Benito Moraga" userId="fe96caf3330d9503" providerId="LiveId" clId="{7D50FADE-FD30-AD4E-89D5-2C7E66D03241}" dt="2022-04-30T15:26:19.819" v="1113"/>
          <ac:inkMkLst>
            <pc:docMk/>
            <pc:sldMk cId="3728033583" sldId="841"/>
            <ac:inkMk id="24" creationId="{5EB973EC-CBD7-2680-763C-97D7ED8062B6}"/>
          </ac:inkMkLst>
        </pc:inkChg>
        <pc:inkChg chg="add del">
          <ac:chgData name="Rafael Benito Moraga" userId="fe96caf3330d9503" providerId="LiveId" clId="{7D50FADE-FD30-AD4E-89D5-2C7E66D03241}" dt="2022-04-30T15:26:19.819" v="1113"/>
          <ac:inkMkLst>
            <pc:docMk/>
            <pc:sldMk cId="3728033583" sldId="841"/>
            <ac:inkMk id="25" creationId="{E66B1C4F-95C7-2B23-4361-B1441AFABE58}"/>
          </ac:inkMkLst>
        </pc:inkChg>
        <pc:inkChg chg="add del">
          <ac:chgData name="Rafael Benito Moraga" userId="fe96caf3330d9503" providerId="LiveId" clId="{7D50FADE-FD30-AD4E-89D5-2C7E66D03241}" dt="2022-04-30T15:26:19.819" v="1113"/>
          <ac:inkMkLst>
            <pc:docMk/>
            <pc:sldMk cId="3728033583" sldId="841"/>
            <ac:inkMk id="26" creationId="{D2D03ED2-D9BA-461E-94AF-EFB504764948}"/>
          </ac:inkMkLst>
        </pc:inkChg>
        <pc:inkChg chg="add reco">
          <ac:chgData name="Rafael Benito Moraga" userId="fe96caf3330d9503" providerId="LiveId" clId="{7D50FADE-FD30-AD4E-89D5-2C7E66D03241}" dt="2022-04-30T15:26:19.819" v="1113"/>
          <ac:inkMkLst>
            <pc:docMk/>
            <pc:sldMk cId="3728033583" sldId="841"/>
            <ac:inkMk id="27" creationId="{14730539-7389-7105-20EF-3214919B6D71}"/>
          </ac:inkMkLst>
        </pc:inkChg>
        <pc:inkChg chg="add">
          <ac:chgData name="Rafael Benito Moraga" userId="fe96caf3330d9503" providerId="LiveId" clId="{7D50FADE-FD30-AD4E-89D5-2C7E66D03241}" dt="2022-04-30T15:26:21.844" v="1114"/>
          <ac:inkMkLst>
            <pc:docMk/>
            <pc:sldMk cId="3728033583" sldId="841"/>
            <ac:inkMk id="28" creationId="{0C906BFD-8DFA-AF24-668C-86E81015D428}"/>
          </ac:inkMkLst>
        </pc:inkChg>
        <pc:inkChg chg="add del">
          <ac:chgData name="Rafael Benito Moraga" userId="fe96caf3330d9503" providerId="LiveId" clId="{7D50FADE-FD30-AD4E-89D5-2C7E66D03241}" dt="2022-04-30T15:26:46.740" v="1121"/>
          <ac:inkMkLst>
            <pc:docMk/>
            <pc:sldMk cId="3728033583" sldId="841"/>
            <ac:inkMk id="29" creationId="{7639D851-D338-48D7-F7DD-6176E4F281FF}"/>
          </ac:inkMkLst>
        </pc:inkChg>
        <pc:inkChg chg="add del">
          <ac:chgData name="Rafael Benito Moraga" userId="fe96caf3330d9503" providerId="LiveId" clId="{7D50FADE-FD30-AD4E-89D5-2C7E66D03241}" dt="2022-04-30T15:26:46.740" v="1121"/>
          <ac:inkMkLst>
            <pc:docMk/>
            <pc:sldMk cId="3728033583" sldId="841"/>
            <ac:inkMk id="30" creationId="{BB99D3DD-1911-7F79-B5E8-7422A20373BE}"/>
          </ac:inkMkLst>
        </pc:inkChg>
        <pc:inkChg chg="add del">
          <ac:chgData name="Rafael Benito Moraga" userId="fe96caf3330d9503" providerId="LiveId" clId="{7D50FADE-FD30-AD4E-89D5-2C7E66D03241}" dt="2022-04-30T15:26:46.740" v="1121"/>
          <ac:inkMkLst>
            <pc:docMk/>
            <pc:sldMk cId="3728033583" sldId="841"/>
            <ac:inkMk id="31" creationId="{1F710A51-6571-C7CD-2AB2-45B25D90A5A5}"/>
          </ac:inkMkLst>
        </pc:inkChg>
        <pc:inkChg chg="add del">
          <ac:chgData name="Rafael Benito Moraga" userId="fe96caf3330d9503" providerId="LiveId" clId="{7D50FADE-FD30-AD4E-89D5-2C7E66D03241}" dt="2022-04-30T15:26:46.740" v="1121"/>
          <ac:inkMkLst>
            <pc:docMk/>
            <pc:sldMk cId="3728033583" sldId="841"/>
            <ac:inkMk id="32" creationId="{11CDCE86-F67F-DED6-C6AA-7D6B009C4568}"/>
          </ac:inkMkLst>
        </pc:inkChg>
        <pc:inkChg chg="add del">
          <ac:chgData name="Rafael Benito Moraga" userId="fe96caf3330d9503" providerId="LiveId" clId="{7D50FADE-FD30-AD4E-89D5-2C7E66D03241}" dt="2022-04-30T15:26:46.740" v="1121"/>
          <ac:inkMkLst>
            <pc:docMk/>
            <pc:sldMk cId="3728033583" sldId="841"/>
            <ac:inkMk id="33" creationId="{10FA8AC6-F02E-639D-60FD-D2998A7912D2}"/>
          </ac:inkMkLst>
        </pc:inkChg>
        <pc:inkChg chg="add del">
          <ac:chgData name="Rafael Benito Moraga" userId="fe96caf3330d9503" providerId="LiveId" clId="{7D50FADE-FD30-AD4E-89D5-2C7E66D03241}" dt="2022-04-30T15:26:50.588" v="1126"/>
          <ac:inkMkLst>
            <pc:docMk/>
            <pc:sldMk cId="3728033583" sldId="841"/>
            <ac:inkMk id="34" creationId="{9AE155D8-A65C-0FD9-7801-F2DE8AD378EA}"/>
          </ac:inkMkLst>
        </pc:inkChg>
        <pc:inkChg chg="add reco">
          <ac:chgData name="Rafael Benito Moraga" userId="fe96caf3330d9503" providerId="LiveId" clId="{7D50FADE-FD30-AD4E-89D5-2C7E66D03241}" dt="2022-04-30T15:26:46.740" v="1121"/>
          <ac:inkMkLst>
            <pc:docMk/>
            <pc:sldMk cId="3728033583" sldId="841"/>
            <ac:inkMk id="35" creationId="{3E12E215-3A57-FD4A-BEBB-AD90C5FE5CC7}"/>
          </ac:inkMkLst>
        </pc:inkChg>
        <pc:inkChg chg="add del">
          <ac:chgData name="Rafael Benito Moraga" userId="fe96caf3330d9503" providerId="LiveId" clId="{7D50FADE-FD30-AD4E-89D5-2C7E66D03241}" dt="2022-04-30T15:26:50.588" v="1126"/>
          <ac:inkMkLst>
            <pc:docMk/>
            <pc:sldMk cId="3728033583" sldId="841"/>
            <ac:inkMk id="36" creationId="{D6ABD555-86DF-C7DE-5F40-0A613A23729A}"/>
          </ac:inkMkLst>
        </pc:inkChg>
        <pc:inkChg chg="add del">
          <ac:chgData name="Rafael Benito Moraga" userId="fe96caf3330d9503" providerId="LiveId" clId="{7D50FADE-FD30-AD4E-89D5-2C7E66D03241}" dt="2022-04-30T15:26:50.588" v="1126"/>
          <ac:inkMkLst>
            <pc:docMk/>
            <pc:sldMk cId="3728033583" sldId="841"/>
            <ac:inkMk id="37" creationId="{426A0E65-D50A-8419-011F-A671C91102C0}"/>
          </ac:inkMkLst>
        </pc:inkChg>
        <pc:inkChg chg="add del">
          <ac:chgData name="Rafael Benito Moraga" userId="fe96caf3330d9503" providerId="LiveId" clId="{7D50FADE-FD30-AD4E-89D5-2C7E66D03241}" dt="2022-04-30T15:26:50.588" v="1126"/>
          <ac:inkMkLst>
            <pc:docMk/>
            <pc:sldMk cId="3728033583" sldId="841"/>
            <ac:inkMk id="38" creationId="{7D75E160-A8A3-D4EB-D3B5-0A34918AB391}"/>
          </ac:inkMkLst>
        </pc:inkChg>
        <pc:inkChg chg="add del">
          <ac:chgData name="Rafael Benito Moraga" userId="fe96caf3330d9503" providerId="LiveId" clId="{7D50FADE-FD30-AD4E-89D5-2C7E66D03241}" dt="2022-04-30T15:26:50.588" v="1126"/>
          <ac:inkMkLst>
            <pc:docMk/>
            <pc:sldMk cId="3728033583" sldId="841"/>
            <ac:inkMk id="39" creationId="{006ABB46-9109-FB06-B9C0-FAA3B78C3D23}"/>
          </ac:inkMkLst>
        </pc:inkChg>
        <pc:inkChg chg="add reco">
          <ac:chgData name="Rafael Benito Moraga" userId="fe96caf3330d9503" providerId="LiveId" clId="{7D50FADE-FD30-AD4E-89D5-2C7E66D03241}" dt="2022-04-30T15:26:50.588" v="1126"/>
          <ac:inkMkLst>
            <pc:docMk/>
            <pc:sldMk cId="3728033583" sldId="841"/>
            <ac:inkMk id="40" creationId="{69AE19CD-A6D6-3C8C-9860-D23BD07CC7F1}"/>
          </ac:inkMkLst>
        </pc:inkChg>
        <pc:inkChg chg="add">
          <ac:chgData name="Rafael Benito Moraga" userId="fe96caf3330d9503" providerId="LiveId" clId="{7D50FADE-FD30-AD4E-89D5-2C7E66D03241}" dt="2022-04-30T15:26:55.421" v="1127"/>
          <ac:inkMkLst>
            <pc:docMk/>
            <pc:sldMk cId="3728033583" sldId="841"/>
            <ac:inkMk id="41" creationId="{5C9C66EB-BCC0-4D3A-5DD7-AE8B7E573350}"/>
          </ac:inkMkLst>
        </pc:inkChg>
        <pc:inkChg chg="add">
          <ac:chgData name="Rafael Benito Moraga" userId="fe96caf3330d9503" providerId="LiveId" clId="{7D50FADE-FD30-AD4E-89D5-2C7E66D03241}" dt="2022-04-30T15:27:42.998" v="1128"/>
          <ac:inkMkLst>
            <pc:docMk/>
            <pc:sldMk cId="3728033583" sldId="841"/>
            <ac:inkMk id="42" creationId="{09789642-2880-4B45-3001-9B7D23672EC0}"/>
          </ac:inkMkLst>
        </pc:inkChg>
        <pc:inkChg chg="add del">
          <ac:chgData name="Rafael Benito Moraga" userId="fe96caf3330d9503" providerId="LiveId" clId="{7D50FADE-FD30-AD4E-89D5-2C7E66D03241}" dt="2022-04-30T15:27:53.159" v="1136"/>
          <ac:inkMkLst>
            <pc:docMk/>
            <pc:sldMk cId="3728033583" sldId="841"/>
            <ac:inkMk id="43" creationId="{F2FB46C1-0922-9F06-D34E-3BB8EAA01E06}"/>
          </ac:inkMkLst>
        </pc:inkChg>
        <pc:inkChg chg="add del">
          <ac:chgData name="Rafael Benito Moraga" userId="fe96caf3330d9503" providerId="LiveId" clId="{7D50FADE-FD30-AD4E-89D5-2C7E66D03241}" dt="2022-04-30T15:27:53.159" v="1136"/>
          <ac:inkMkLst>
            <pc:docMk/>
            <pc:sldMk cId="3728033583" sldId="841"/>
            <ac:inkMk id="44" creationId="{67976E2C-3E17-2E8C-5286-22694DBF4BBC}"/>
          </ac:inkMkLst>
        </pc:inkChg>
        <pc:inkChg chg="add del">
          <ac:chgData name="Rafael Benito Moraga" userId="fe96caf3330d9503" providerId="LiveId" clId="{7D50FADE-FD30-AD4E-89D5-2C7E66D03241}" dt="2022-04-30T15:27:53.159" v="1136"/>
          <ac:inkMkLst>
            <pc:docMk/>
            <pc:sldMk cId="3728033583" sldId="841"/>
            <ac:inkMk id="45" creationId="{5FA7969E-3090-2C5B-47E6-3C04599967D8}"/>
          </ac:inkMkLst>
        </pc:inkChg>
        <pc:inkChg chg="add del">
          <ac:chgData name="Rafael Benito Moraga" userId="fe96caf3330d9503" providerId="LiveId" clId="{7D50FADE-FD30-AD4E-89D5-2C7E66D03241}" dt="2022-04-30T15:27:53.159" v="1136"/>
          <ac:inkMkLst>
            <pc:docMk/>
            <pc:sldMk cId="3728033583" sldId="841"/>
            <ac:inkMk id="46" creationId="{2E219776-513C-EC63-C48E-AEEC9E828D22}"/>
          </ac:inkMkLst>
        </pc:inkChg>
        <pc:inkChg chg="add del">
          <ac:chgData name="Rafael Benito Moraga" userId="fe96caf3330d9503" providerId="LiveId" clId="{7D50FADE-FD30-AD4E-89D5-2C7E66D03241}" dt="2022-04-30T15:27:53.159" v="1136"/>
          <ac:inkMkLst>
            <pc:docMk/>
            <pc:sldMk cId="3728033583" sldId="841"/>
            <ac:inkMk id="47" creationId="{A85BD87D-06F9-4BD9-D0B5-3C77D0362E7E}"/>
          </ac:inkMkLst>
        </pc:inkChg>
        <pc:inkChg chg="add del">
          <ac:chgData name="Rafael Benito Moraga" userId="fe96caf3330d9503" providerId="LiveId" clId="{7D50FADE-FD30-AD4E-89D5-2C7E66D03241}" dt="2022-04-30T15:27:53.159" v="1136"/>
          <ac:inkMkLst>
            <pc:docMk/>
            <pc:sldMk cId="3728033583" sldId="841"/>
            <ac:inkMk id="48" creationId="{03A74963-7CEF-9CD9-8CDB-78B1C57145B8}"/>
          </ac:inkMkLst>
        </pc:inkChg>
        <pc:inkChg chg="add del">
          <ac:chgData name="Rafael Benito Moraga" userId="fe96caf3330d9503" providerId="LiveId" clId="{7D50FADE-FD30-AD4E-89D5-2C7E66D03241}" dt="2022-04-30T15:27:53.159" v="1136"/>
          <ac:inkMkLst>
            <pc:docMk/>
            <pc:sldMk cId="3728033583" sldId="841"/>
            <ac:inkMk id="49" creationId="{AC58D673-E608-E3D1-6AE8-E8B8E22F30C5}"/>
          </ac:inkMkLst>
        </pc:inkChg>
        <pc:inkChg chg="add reco">
          <ac:chgData name="Rafael Benito Moraga" userId="fe96caf3330d9503" providerId="LiveId" clId="{7D50FADE-FD30-AD4E-89D5-2C7E66D03241}" dt="2022-04-30T15:27:53.159" v="1136"/>
          <ac:inkMkLst>
            <pc:docMk/>
            <pc:sldMk cId="3728033583" sldId="841"/>
            <ac:inkMk id="50" creationId="{691684D7-F7D6-04AE-1CBA-08B2B09D921A}"/>
          </ac:inkMkLst>
        </pc:inkChg>
        <pc:inkChg chg="add del">
          <ac:chgData name="Rafael Benito Moraga" userId="fe96caf3330d9503" providerId="LiveId" clId="{7D50FADE-FD30-AD4E-89D5-2C7E66D03241}" dt="2022-04-30T15:27:56.441" v="1139"/>
          <ac:inkMkLst>
            <pc:docMk/>
            <pc:sldMk cId="3728033583" sldId="841"/>
            <ac:inkMk id="51" creationId="{430584A8-1C7E-7B9E-03D8-60EFD7B9F397}"/>
          </ac:inkMkLst>
        </pc:inkChg>
        <pc:inkChg chg="add del">
          <ac:chgData name="Rafael Benito Moraga" userId="fe96caf3330d9503" providerId="LiveId" clId="{7D50FADE-FD30-AD4E-89D5-2C7E66D03241}" dt="2022-04-30T15:27:56.441" v="1139"/>
          <ac:inkMkLst>
            <pc:docMk/>
            <pc:sldMk cId="3728033583" sldId="841"/>
            <ac:inkMk id="52" creationId="{3AF2FCBB-D987-E733-DF0B-50D2AFF21775}"/>
          </ac:inkMkLst>
        </pc:inkChg>
        <pc:inkChg chg="add reco">
          <ac:chgData name="Rafael Benito Moraga" userId="fe96caf3330d9503" providerId="LiveId" clId="{7D50FADE-FD30-AD4E-89D5-2C7E66D03241}" dt="2022-04-30T15:27:56.441" v="1139"/>
          <ac:inkMkLst>
            <pc:docMk/>
            <pc:sldMk cId="3728033583" sldId="841"/>
            <ac:inkMk id="53" creationId="{9E900D14-20D2-683A-7CF1-C36613779A05}"/>
          </ac:inkMkLst>
        </pc:inkChg>
        <pc:inkChg chg="add del">
          <ac:chgData name="Rafael Benito Moraga" userId="fe96caf3330d9503" providerId="LiveId" clId="{7D50FADE-FD30-AD4E-89D5-2C7E66D03241}" dt="2022-04-30T15:27:58.939" v="1142"/>
          <ac:inkMkLst>
            <pc:docMk/>
            <pc:sldMk cId="3728033583" sldId="841"/>
            <ac:inkMk id="54" creationId="{5419E5A3-B27F-2FA1-E278-BD6E0BABC143}"/>
          </ac:inkMkLst>
        </pc:inkChg>
        <pc:inkChg chg="add del">
          <ac:chgData name="Rafael Benito Moraga" userId="fe96caf3330d9503" providerId="LiveId" clId="{7D50FADE-FD30-AD4E-89D5-2C7E66D03241}" dt="2022-04-30T15:27:58.939" v="1142"/>
          <ac:inkMkLst>
            <pc:docMk/>
            <pc:sldMk cId="3728033583" sldId="841"/>
            <ac:inkMk id="55" creationId="{B6C90141-135B-2F14-D4B1-DEB787C510AB}"/>
          </ac:inkMkLst>
        </pc:inkChg>
        <pc:inkChg chg="add reco">
          <ac:chgData name="Rafael Benito Moraga" userId="fe96caf3330d9503" providerId="LiveId" clId="{7D50FADE-FD30-AD4E-89D5-2C7E66D03241}" dt="2022-04-30T15:27:58.939" v="1142"/>
          <ac:inkMkLst>
            <pc:docMk/>
            <pc:sldMk cId="3728033583" sldId="841"/>
            <ac:inkMk id="56" creationId="{3E1CD701-EF97-2B5B-F966-1DBFB1741F0A}"/>
          </ac:inkMkLst>
        </pc:inkChg>
        <pc:inkChg chg="add del">
          <ac:chgData name="Rafael Benito Moraga" userId="fe96caf3330d9503" providerId="LiveId" clId="{7D50FADE-FD30-AD4E-89D5-2C7E66D03241}" dt="2022-04-30T15:28:02.795" v="1146"/>
          <ac:inkMkLst>
            <pc:docMk/>
            <pc:sldMk cId="3728033583" sldId="841"/>
            <ac:inkMk id="57" creationId="{FA923820-83F2-D600-FD5F-2CD2EA337BE7}"/>
          </ac:inkMkLst>
        </pc:inkChg>
        <pc:inkChg chg="add del">
          <ac:chgData name="Rafael Benito Moraga" userId="fe96caf3330d9503" providerId="LiveId" clId="{7D50FADE-FD30-AD4E-89D5-2C7E66D03241}" dt="2022-04-30T15:28:02.795" v="1146"/>
          <ac:inkMkLst>
            <pc:docMk/>
            <pc:sldMk cId="3728033583" sldId="841"/>
            <ac:inkMk id="58" creationId="{59FCC0E7-8408-B354-9EE5-EE89C010A2CB}"/>
          </ac:inkMkLst>
        </pc:inkChg>
        <pc:inkChg chg="add del">
          <ac:chgData name="Rafael Benito Moraga" userId="fe96caf3330d9503" providerId="LiveId" clId="{7D50FADE-FD30-AD4E-89D5-2C7E66D03241}" dt="2022-04-30T15:28:02.795" v="1146"/>
          <ac:inkMkLst>
            <pc:docMk/>
            <pc:sldMk cId="3728033583" sldId="841"/>
            <ac:inkMk id="59" creationId="{622B6D12-2FE5-E4FD-AAB8-F838741F7635}"/>
          </ac:inkMkLst>
        </pc:inkChg>
        <pc:inkChg chg="add reco">
          <ac:chgData name="Rafael Benito Moraga" userId="fe96caf3330d9503" providerId="LiveId" clId="{7D50FADE-FD30-AD4E-89D5-2C7E66D03241}" dt="2022-04-30T15:28:02.795" v="1146"/>
          <ac:inkMkLst>
            <pc:docMk/>
            <pc:sldMk cId="3728033583" sldId="841"/>
            <ac:inkMk id="60" creationId="{0B22F91B-8475-BDBA-F8DB-4C8276C2A493}"/>
          </ac:inkMkLst>
        </pc:inkChg>
        <pc:inkChg chg="add del">
          <ac:chgData name="Rafael Benito Moraga" userId="fe96caf3330d9503" providerId="LiveId" clId="{7D50FADE-FD30-AD4E-89D5-2C7E66D03241}" dt="2022-04-30T15:28:15.147" v="1156"/>
          <ac:inkMkLst>
            <pc:docMk/>
            <pc:sldMk cId="3728033583" sldId="841"/>
            <ac:inkMk id="61" creationId="{94B8A36E-603C-A56D-2336-0D333E95D6D7}"/>
          </ac:inkMkLst>
        </pc:inkChg>
        <pc:inkChg chg="add del">
          <ac:chgData name="Rafael Benito Moraga" userId="fe96caf3330d9503" providerId="LiveId" clId="{7D50FADE-FD30-AD4E-89D5-2C7E66D03241}" dt="2022-04-30T15:28:15.147" v="1156"/>
          <ac:inkMkLst>
            <pc:docMk/>
            <pc:sldMk cId="3728033583" sldId="841"/>
            <ac:inkMk id="62" creationId="{37748599-F529-A723-EAD4-B1E2B66F9FE4}"/>
          </ac:inkMkLst>
        </pc:inkChg>
        <pc:inkChg chg="add del">
          <ac:chgData name="Rafael Benito Moraga" userId="fe96caf3330d9503" providerId="LiveId" clId="{7D50FADE-FD30-AD4E-89D5-2C7E66D03241}" dt="2022-04-30T15:28:15.147" v="1156"/>
          <ac:inkMkLst>
            <pc:docMk/>
            <pc:sldMk cId="3728033583" sldId="841"/>
            <ac:inkMk id="63" creationId="{22A9A336-D6A4-1979-FD0E-56A1B5621A51}"/>
          </ac:inkMkLst>
        </pc:inkChg>
        <pc:inkChg chg="add del">
          <ac:chgData name="Rafael Benito Moraga" userId="fe96caf3330d9503" providerId="LiveId" clId="{7D50FADE-FD30-AD4E-89D5-2C7E66D03241}" dt="2022-04-30T15:28:15.147" v="1156"/>
          <ac:inkMkLst>
            <pc:docMk/>
            <pc:sldMk cId="3728033583" sldId="841"/>
            <ac:inkMk id="64" creationId="{76D35E2E-7B94-60EC-D87C-05DBC45B0592}"/>
          </ac:inkMkLst>
        </pc:inkChg>
        <pc:inkChg chg="add del">
          <ac:chgData name="Rafael Benito Moraga" userId="fe96caf3330d9503" providerId="LiveId" clId="{7D50FADE-FD30-AD4E-89D5-2C7E66D03241}" dt="2022-04-30T15:28:15.147" v="1156"/>
          <ac:inkMkLst>
            <pc:docMk/>
            <pc:sldMk cId="3728033583" sldId="841"/>
            <ac:inkMk id="65" creationId="{63E48BAF-87CD-78B4-8345-07691D64BCB2}"/>
          </ac:inkMkLst>
        </pc:inkChg>
        <pc:inkChg chg="add del">
          <ac:chgData name="Rafael Benito Moraga" userId="fe96caf3330d9503" providerId="LiveId" clId="{7D50FADE-FD30-AD4E-89D5-2C7E66D03241}" dt="2022-04-30T15:28:15.147" v="1156"/>
          <ac:inkMkLst>
            <pc:docMk/>
            <pc:sldMk cId="3728033583" sldId="841"/>
            <ac:inkMk id="66" creationId="{6307BD60-4192-E729-A8BE-A015F2C6F997}"/>
          </ac:inkMkLst>
        </pc:inkChg>
        <pc:inkChg chg="add del">
          <ac:chgData name="Rafael Benito Moraga" userId="fe96caf3330d9503" providerId="LiveId" clId="{7D50FADE-FD30-AD4E-89D5-2C7E66D03241}" dt="2022-04-30T15:28:15.147" v="1156"/>
          <ac:inkMkLst>
            <pc:docMk/>
            <pc:sldMk cId="3728033583" sldId="841"/>
            <ac:inkMk id="67" creationId="{7C4A4AA9-F8CE-4963-F22B-5D0DA087C6B3}"/>
          </ac:inkMkLst>
        </pc:inkChg>
        <pc:inkChg chg="add del">
          <ac:chgData name="Rafael Benito Moraga" userId="fe96caf3330d9503" providerId="LiveId" clId="{7D50FADE-FD30-AD4E-89D5-2C7E66D03241}" dt="2022-04-30T15:28:15.147" v="1156"/>
          <ac:inkMkLst>
            <pc:docMk/>
            <pc:sldMk cId="3728033583" sldId="841"/>
            <ac:inkMk id="68" creationId="{3BA375DD-5564-C67A-AEC5-122BD25E8145}"/>
          </ac:inkMkLst>
        </pc:inkChg>
        <pc:inkChg chg="add del">
          <ac:chgData name="Rafael Benito Moraga" userId="fe96caf3330d9503" providerId="LiveId" clId="{7D50FADE-FD30-AD4E-89D5-2C7E66D03241}" dt="2022-04-30T15:28:15.147" v="1156"/>
          <ac:inkMkLst>
            <pc:docMk/>
            <pc:sldMk cId="3728033583" sldId="841"/>
            <ac:inkMk id="69" creationId="{D5144E1A-E8CC-ADA1-FD2E-A726921794C0}"/>
          </ac:inkMkLst>
        </pc:inkChg>
        <pc:inkChg chg="add reco">
          <ac:chgData name="Rafael Benito Moraga" userId="fe96caf3330d9503" providerId="LiveId" clId="{7D50FADE-FD30-AD4E-89D5-2C7E66D03241}" dt="2022-04-30T15:28:15.147" v="1156"/>
          <ac:inkMkLst>
            <pc:docMk/>
            <pc:sldMk cId="3728033583" sldId="841"/>
            <ac:inkMk id="70" creationId="{A0D5776F-C34A-4636-D0BC-FC3942F80385}"/>
          </ac:inkMkLst>
        </pc:inkChg>
        <pc:inkChg chg="add del">
          <ac:chgData name="Rafael Benito Moraga" userId="fe96caf3330d9503" providerId="LiveId" clId="{7D50FADE-FD30-AD4E-89D5-2C7E66D03241}" dt="2022-04-30T15:28:32.448" v="1160"/>
          <ac:inkMkLst>
            <pc:docMk/>
            <pc:sldMk cId="3728033583" sldId="841"/>
            <ac:inkMk id="71" creationId="{4515BF22-4074-6DD3-1CFE-CA79133D4AB2}"/>
          </ac:inkMkLst>
        </pc:inkChg>
        <pc:inkChg chg="add del">
          <ac:chgData name="Rafael Benito Moraga" userId="fe96caf3330d9503" providerId="LiveId" clId="{7D50FADE-FD30-AD4E-89D5-2C7E66D03241}" dt="2022-04-30T15:28:32.448" v="1160"/>
          <ac:inkMkLst>
            <pc:docMk/>
            <pc:sldMk cId="3728033583" sldId="841"/>
            <ac:inkMk id="72" creationId="{3BA12215-09A1-6845-6AB0-4D4509FD0409}"/>
          </ac:inkMkLst>
        </pc:inkChg>
        <pc:inkChg chg="add del">
          <ac:chgData name="Rafael Benito Moraga" userId="fe96caf3330d9503" providerId="LiveId" clId="{7D50FADE-FD30-AD4E-89D5-2C7E66D03241}" dt="2022-04-30T15:28:32.448" v="1160"/>
          <ac:inkMkLst>
            <pc:docMk/>
            <pc:sldMk cId="3728033583" sldId="841"/>
            <ac:inkMk id="73" creationId="{AFC3606D-30F1-134C-81D7-FEFA5895F766}"/>
          </ac:inkMkLst>
        </pc:inkChg>
        <pc:inkChg chg="add reco">
          <ac:chgData name="Rafael Benito Moraga" userId="fe96caf3330d9503" providerId="LiveId" clId="{7D50FADE-FD30-AD4E-89D5-2C7E66D03241}" dt="2022-04-30T15:28:32.448" v="1160"/>
          <ac:inkMkLst>
            <pc:docMk/>
            <pc:sldMk cId="3728033583" sldId="841"/>
            <ac:inkMk id="74" creationId="{C4A57391-EAEB-3734-3BD6-D8BC39D6DC15}"/>
          </ac:inkMkLst>
        </pc:inkChg>
        <pc:inkChg chg="add">
          <ac:chgData name="Rafael Benito Moraga" userId="fe96caf3330d9503" providerId="LiveId" clId="{7D50FADE-FD30-AD4E-89D5-2C7E66D03241}" dt="2022-04-30T15:28:36.753" v="1161"/>
          <ac:inkMkLst>
            <pc:docMk/>
            <pc:sldMk cId="3728033583" sldId="841"/>
            <ac:inkMk id="75" creationId="{F0AE5B74-FA4A-7A23-E4A0-CEDD547F7208}"/>
          </ac:inkMkLst>
        </pc:inkChg>
        <pc:inkChg chg="add">
          <ac:chgData name="Rafael Benito Moraga" userId="fe96caf3330d9503" providerId="LiveId" clId="{7D50FADE-FD30-AD4E-89D5-2C7E66D03241}" dt="2022-04-30T15:28:43.800" v="1162"/>
          <ac:inkMkLst>
            <pc:docMk/>
            <pc:sldMk cId="3728033583" sldId="841"/>
            <ac:inkMk id="76" creationId="{2678E3D8-5FB1-4601-EB9D-4646D4EE9A08}"/>
          </ac:inkMkLst>
        </pc:inkChg>
        <pc:inkChg chg="add del">
          <ac:chgData name="Rafael Benito Moraga" userId="fe96caf3330d9503" providerId="LiveId" clId="{7D50FADE-FD30-AD4E-89D5-2C7E66D03241}" dt="2022-04-30T15:28:52.181" v="1168"/>
          <ac:inkMkLst>
            <pc:docMk/>
            <pc:sldMk cId="3728033583" sldId="841"/>
            <ac:inkMk id="77" creationId="{36830DDC-F938-5389-87BD-358AD1AF6889}"/>
          </ac:inkMkLst>
        </pc:inkChg>
        <pc:inkChg chg="add del">
          <ac:chgData name="Rafael Benito Moraga" userId="fe96caf3330d9503" providerId="LiveId" clId="{7D50FADE-FD30-AD4E-89D5-2C7E66D03241}" dt="2022-04-30T15:28:52.181" v="1168"/>
          <ac:inkMkLst>
            <pc:docMk/>
            <pc:sldMk cId="3728033583" sldId="841"/>
            <ac:inkMk id="78" creationId="{51FCB26E-398A-78FA-49B7-BBD844E8FF18}"/>
          </ac:inkMkLst>
        </pc:inkChg>
        <pc:inkChg chg="add del">
          <ac:chgData name="Rafael Benito Moraga" userId="fe96caf3330d9503" providerId="LiveId" clId="{7D50FADE-FD30-AD4E-89D5-2C7E66D03241}" dt="2022-04-30T15:28:52.181" v="1168"/>
          <ac:inkMkLst>
            <pc:docMk/>
            <pc:sldMk cId="3728033583" sldId="841"/>
            <ac:inkMk id="79" creationId="{68A0112E-8969-79AF-3476-0CB8BF5DAC90}"/>
          </ac:inkMkLst>
        </pc:inkChg>
        <pc:inkChg chg="add del">
          <ac:chgData name="Rafael Benito Moraga" userId="fe96caf3330d9503" providerId="LiveId" clId="{7D50FADE-FD30-AD4E-89D5-2C7E66D03241}" dt="2022-04-30T15:28:52.181" v="1168"/>
          <ac:inkMkLst>
            <pc:docMk/>
            <pc:sldMk cId="3728033583" sldId="841"/>
            <ac:inkMk id="80" creationId="{BFE0BF44-33A1-A596-0001-1381D1AD7DE9}"/>
          </ac:inkMkLst>
        </pc:inkChg>
        <pc:inkChg chg="add del">
          <ac:chgData name="Rafael Benito Moraga" userId="fe96caf3330d9503" providerId="LiveId" clId="{7D50FADE-FD30-AD4E-89D5-2C7E66D03241}" dt="2022-04-30T15:28:52.181" v="1168"/>
          <ac:inkMkLst>
            <pc:docMk/>
            <pc:sldMk cId="3728033583" sldId="841"/>
            <ac:inkMk id="81" creationId="{40F45A38-D2AD-0AD0-C6BC-F675E586B3A9}"/>
          </ac:inkMkLst>
        </pc:inkChg>
        <pc:inkChg chg="add reco">
          <ac:chgData name="Rafael Benito Moraga" userId="fe96caf3330d9503" providerId="LiveId" clId="{7D50FADE-FD30-AD4E-89D5-2C7E66D03241}" dt="2022-04-30T15:28:52.181" v="1168"/>
          <ac:inkMkLst>
            <pc:docMk/>
            <pc:sldMk cId="3728033583" sldId="841"/>
            <ac:inkMk id="82" creationId="{97BB1116-6FDA-88D2-67A2-98F02FC2D00B}"/>
          </ac:inkMkLst>
        </pc:inkChg>
        <pc:inkChg chg="add del">
          <ac:chgData name="Rafael Benito Moraga" userId="fe96caf3330d9503" providerId="LiveId" clId="{7D50FADE-FD30-AD4E-89D5-2C7E66D03241}" dt="2022-04-30T15:29:13.393" v="1172"/>
          <ac:inkMkLst>
            <pc:docMk/>
            <pc:sldMk cId="3728033583" sldId="841"/>
            <ac:inkMk id="83" creationId="{DED53EC7-2AA5-7C63-935D-D67D712A496A}"/>
          </ac:inkMkLst>
        </pc:inkChg>
        <pc:inkChg chg="add del">
          <ac:chgData name="Rafael Benito Moraga" userId="fe96caf3330d9503" providerId="LiveId" clId="{7D50FADE-FD30-AD4E-89D5-2C7E66D03241}" dt="2022-04-30T15:29:13.393" v="1172"/>
          <ac:inkMkLst>
            <pc:docMk/>
            <pc:sldMk cId="3728033583" sldId="841"/>
            <ac:inkMk id="84" creationId="{60DBDF09-025A-BA86-0ACB-71F37A9CB246}"/>
          </ac:inkMkLst>
        </pc:inkChg>
        <pc:inkChg chg="add">
          <ac:chgData name="Rafael Benito Moraga" userId="fe96caf3330d9503" providerId="LiveId" clId="{7D50FADE-FD30-AD4E-89D5-2C7E66D03241}" dt="2022-04-30T15:29:12.386" v="1171"/>
          <ac:inkMkLst>
            <pc:docMk/>
            <pc:sldMk cId="3728033583" sldId="841"/>
            <ac:inkMk id="85" creationId="{CDBB959A-CAE9-E3D9-178E-1412C0318DDA}"/>
          </ac:inkMkLst>
        </pc:inkChg>
        <pc:inkChg chg="add reco">
          <ac:chgData name="Rafael Benito Moraga" userId="fe96caf3330d9503" providerId="LiveId" clId="{7D50FADE-FD30-AD4E-89D5-2C7E66D03241}" dt="2022-04-30T15:29:13.393" v="1172"/>
          <ac:inkMkLst>
            <pc:docMk/>
            <pc:sldMk cId="3728033583" sldId="841"/>
            <ac:inkMk id="86" creationId="{9B1D09DA-B5C7-C023-514A-8E79B50368BE}"/>
          </ac:inkMkLst>
        </pc:inkChg>
      </pc:sldChg>
      <pc:sldChg chg="addSp delSp modSp">
        <pc:chgData name="Rafael Benito Moraga" userId="fe96caf3330d9503" providerId="LiveId" clId="{7D50FADE-FD30-AD4E-89D5-2C7E66D03241}" dt="2022-04-30T15:36:18.248" v="1311"/>
        <pc:sldMkLst>
          <pc:docMk/>
          <pc:sldMk cId="1058067570" sldId="845"/>
        </pc:sldMkLst>
        <pc:inkChg chg="add del">
          <ac:chgData name="Rafael Benito Moraga" userId="fe96caf3330d9503" providerId="LiveId" clId="{7D50FADE-FD30-AD4E-89D5-2C7E66D03241}" dt="2022-04-30T15:34:55.454" v="1248"/>
          <ac:inkMkLst>
            <pc:docMk/>
            <pc:sldMk cId="1058067570" sldId="845"/>
            <ac:inkMk id="6" creationId="{18E11CC9-3B3F-0827-1D0E-8487D96CD1B7}"/>
          </ac:inkMkLst>
        </pc:inkChg>
        <pc:inkChg chg="add del">
          <ac:chgData name="Rafael Benito Moraga" userId="fe96caf3330d9503" providerId="LiveId" clId="{7D50FADE-FD30-AD4E-89D5-2C7E66D03241}" dt="2022-04-30T15:34:55.454" v="1248"/>
          <ac:inkMkLst>
            <pc:docMk/>
            <pc:sldMk cId="1058067570" sldId="845"/>
            <ac:inkMk id="7" creationId="{41C192D4-A427-6C7B-D555-4124F43A688F}"/>
          </ac:inkMkLst>
        </pc:inkChg>
        <pc:inkChg chg="add del">
          <ac:chgData name="Rafael Benito Moraga" userId="fe96caf3330d9503" providerId="LiveId" clId="{7D50FADE-FD30-AD4E-89D5-2C7E66D03241}" dt="2022-04-30T15:34:55.454" v="1248"/>
          <ac:inkMkLst>
            <pc:docMk/>
            <pc:sldMk cId="1058067570" sldId="845"/>
            <ac:inkMk id="8" creationId="{BF016B01-474A-8B1F-6269-313FCE4FF357}"/>
          </ac:inkMkLst>
        </pc:inkChg>
        <pc:inkChg chg="add del">
          <ac:chgData name="Rafael Benito Moraga" userId="fe96caf3330d9503" providerId="LiveId" clId="{7D50FADE-FD30-AD4E-89D5-2C7E66D03241}" dt="2022-04-30T15:34:55.454" v="1248"/>
          <ac:inkMkLst>
            <pc:docMk/>
            <pc:sldMk cId="1058067570" sldId="845"/>
            <ac:inkMk id="9" creationId="{5C047B2A-EAFB-2069-F906-AC417CEDFE0A}"/>
          </ac:inkMkLst>
        </pc:inkChg>
        <pc:inkChg chg="add del">
          <ac:chgData name="Rafael Benito Moraga" userId="fe96caf3330d9503" providerId="LiveId" clId="{7D50FADE-FD30-AD4E-89D5-2C7E66D03241}" dt="2022-04-30T15:34:55.454" v="1248"/>
          <ac:inkMkLst>
            <pc:docMk/>
            <pc:sldMk cId="1058067570" sldId="845"/>
            <ac:inkMk id="11" creationId="{58EF7E74-13EB-6BD3-0138-47565ECCC8AE}"/>
          </ac:inkMkLst>
        </pc:inkChg>
        <pc:inkChg chg="add del">
          <ac:chgData name="Rafael Benito Moraga" userId="fe96caf3330d9503" providerId="LiveId" clId="{7D50FADE-FD30-AD4E-89D5-2C7E66D03241}" dt="2022-04-30T15:34:55.454" v="1248"/>
          <ac:inkMkLst>
            <pc:docMk/>
            <pc:sldMk cId="1058067570" sldId="845"/>
            <ac:inkMk id="12" creationId="{C7047553-D115-85AD-2204-7E571BA34524}"/>
          </ac:inkMkLst>
        </pc:inkChg>
        <pc:inkChg chg="add del">
          <ac:chgData name="Rafael Benito Moraga" userId="fe96caf3330d9503" providerId="LiveId" clId="{7D50FADE-FD30-AD4E-89D5-2C7E66D03241}" dt="2022-04-30T15:34:55.454" v="1248"/>
          <ac:inkMkLst>
            <pc:docMk/>
            <pc:sldMk cId="1058067570" sldId="845"/>
            <ac:inkMk id="14" creationId="{126A75C3-265D-1C17-1EF5-C5722C9E79D8}"/>
          </ac:inkMkLst>
        </pc:inkChg>
        <pc:inkChg chg="add del">
          <ac:chgData name="Rafael Benito Moraga" userId="fe96caf3330d9503" providerId="LiveId" clId="{7D50FADE-FD30-AD4E-89D5-2C7E66D03241}" dt="2022-04-30T15:34:55.454" v="1248"/>
          <ac:inkMkLst>
            <pc:docMk/>
            <pc:sldMk cId="1058067570" sldId="845"/>
            <ac:inkMk id="15" creationId="{0BD8AF45-56DE-7E01-27A9-F6688EC74A40}"/>
          </ac:inkMkLst>
        </pc:inkChg>
        <pc:inkChg chg="add del reco">
          <ac:chgData name="Rafael Benito Moraga" userId="fe96caf3330d9503" providerId="LiveId" clId="{7D50FADE-FD30-AD4E-89D5-2C7E66D03241}" dt="2022-04-30T15:34:58.004" v="1249"/>
          <ac:inkMkLst>
            <pc:docMk/>
            <pc:sldMk cId="1058067570" sldId="845"/>
            <ac:inkMk id="16" creationId="{AC92DE6D-907E-BCBC-4B73-11DADC5E42D9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17" creationId="{6ACFE1BD-1A49-A697-59BF-651AFF249E47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18" creationId="{81B250F3-BA29-3DB2-E161-9BD10DF3A473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19" creationId="{24B5BF1D-C96B-B8FE-A1C9-81F17BB51DC8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20" creationId="{B109A577-0635-D007-3E16-E4BC822A0897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21" creationId="{7F740DE0-CE67-DCFC-A982-0E54DC7466EA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22" creationId="{D79449F8-7514-CD53-71E4-4329648F5C28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23" creationId="{A78D1665-068A-EBB3-5D23-79F6EEC28E1F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24" creationId="{46703558-EBD9-2BCF-11A3-CCAACF7ABC8D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25" creationId="{C385F46D-A09D-5D04-3266-2E9568B06C72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26" creationId="{08E4167C-F91E-4D0B-3B03-36784CDF3058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27" creationId="{7C9C9DC7-FD03-4B5F-DEFD-6A69648CC884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28" creationId="{947A4518-097F-8C4D-396E-51D59B3DEB88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29" creationId="{32044394-1DFA-3871-9A26-DD13C9A7ACE7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30" creationId="{9AFDF164-9B94-B6BC-9426-35C11DD4CFC6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31" creationId="{84DCF263-B6D9-12AE-3B48-53F59AE051EC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32" creationId="{1AC7A3F9-5D0F-0C47-25C6-A80D5EE440E3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33" creationId="{F745C083-FFA9-CBBC-C6C3-C1C1D3BF7D74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34" creationId="{CDB95C7E-6414-7993-FC9D-BB993EEAEA55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35" creationId="{765901BD-B595-40A5-A89E-40903AA0C869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36" creationId="{A28CA388-E026-DB48-BCE2-32D211F4476E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37" creationId="{70329CFB-FD36-BAA0-7420-EE1842CDBCFB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38" creationId="{7FFF4528-2A25-0B1A-CFDD-E1107DCB1019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39" creationId="{0E8EC719-4CE4-90AC-4545-A38EF73EF1DE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40" creationId="{291FAC35-41DB-1BBC-A0EC-67858D1189A8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41" creationId="{A0AFDC86-CF79-9194-3024-065D79C6334C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42" creationId="{F7CA9E97-AA06-1DFA-EDC8-D17C1F06B8B5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43" creationId="{A71386AC-34C6-AF99-7925-46D977174122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44" creationId="{732D50DC-FFB6-88E4-D12B-772A7066D475}"/>
          </ac:inkMkLst>
        </pc:inkChg>
        <pc:inkChg chg="add del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45" creationId="{DDA051A9-6468-59BD-404D-699675CFA025}"/>
          </ac:inkMkLst>
        </pc:inkChg>
        <pc:inkChg chg="add reco">
          <ac:chgData name="Rafael Benito Moraga" userId="fe96caf3330d9503" providerId="LiveId" clId="{7D50FADE-FD30-AD4E-89D5-2C7E66D03241}" dt="2022-04-30T15:35:36.236" v="1279"/>
          <ac:inkMkLst>
            <pc:docMk/>
            <pc:sldMk cId="1058067570" sldId="845"/>
            <ac:inkMk id="46" creationId="{6A3050A8-629C-920A-E201-C427BCC226EE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47" creationId="{943951D1-61CE-0B3B-9980-AB773502A63A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48" creationId="{C7B9E92A-E4B2-78F4-1841-79F3D6F052FF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49" creationId="{45EE7F46-81F2-0799-3F11-C6225A5078DB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50" creationId="{249A92FA-DC07-9D14-49A2-D2334FA0AEDD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51" creationId="{3D9353E1-1823-CBF8-6341-89CC01EE11E6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52" creationId="{326509DC-0BD8-F88E-1CD6-FC67ACBCBEBA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53" creationId="{1FDB3ECB-BEFF-8616-B890-9FA8E1861E1B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54" creationId="{F1936E3A-F03F-8D39-F5BB-6C97888BB92B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55" creationId="{C085CEE7-A27D-1ECC-0152-67087B740C7C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56" creationId="{69D67868-7591-D7F9-D65C-4823D206E499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57" creationId="{BC6CE1D5-04E0-47AE-1DC9-4665031D6C29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58" creationId="{0143BD95-70CB-7A17-9CBF-7F83C80440DB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59" creationId="{CCAB3C24-3674-58F2-536C-22C23C189BFB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60" creationId="{E92463E2-7411-F6DB-0A63-62181E78E322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61" creationId="{BE476412-89C6-27C5-207C-908675FD3FB0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62" creationId="{34DFD07A-A168-3E10-10E5-35B26D039FEB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63" creationId="{F24F9C08-9DF2-FBAA-7151-67252C2622FE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64" creationId="{C11BE5D9-C2E0-998A-78DF-E4A3FCE529EB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65" creationId="{F7A2D935-9551-96FC-8EB5-36118AD80DA6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66" creationId="{D61F6674-33F3-4881-6A7D-01CCFF603560}"/>
          </ac:inkMkLst>
        </pc:inkChg>
        <pc:inkChg chg="add del">
          <ac:chgData name="Rafael Benito Moraga" userId="fe96caf3330d9503" providerId="LiveId" clId="{7D50FADE-FD30-AD4E-89D5-2C7E66D03241}" dt="2022-04-30T15:35:49.881" v="1301"/>
          <ac:inkMkLst>
            <pc:docMk/>
            <pc:sldMk cId="1058067570" sldId="845"/>
            <ac:inkMk id="67" creationId="{04A4F28D-42A3-9ADB-2511-1C2311F970FC}"/>
          </ac:inkMkLst>
        </pc:inkChg>
        <pc:inkChg chg="add mod reco modStrokes">
          <ac:chgData name="Rafael Benito Moraga" userId="fe96caf3330d9503" providerId="LiveId" clId="{7D50FADE-FD30-AD4E-89D5-2C7E66D03241}" dt="2022-04-30T15:36:03.611" v="1302"/>
          <ac:inkMkLst>
            <pc:docMk/>
            <pc:sldMk cId="1058067570" sldId="845"/>
            <ac:inkMk id="68" creationId="{AC88CD7A-BA60-D796-7E3A-426B310C5679}"/>
          </ac:inkMkLst>
        </pc:inkChg>
        <pc:inkChg chg="add del">
          <ac:chgData name="Rafael Benito Moraga" userId="fe96caf3330d9503" providerId="LiveId" clId="{7D50FADE-FD30-AD4E-89D5-2C7E66D03241}" dt="2022-04-30T15:36:15.015" v="1310"/>
          <ac:inkMkLst>
            <pc:docMk/>
            <pc:sldMk cId="1058067570" sldId="845"/>
            <ac:inkMk id="69" creationId="{A6CE8FF8-6B63-3844-350F-AAE071B25F53}"/>
          </ac:inkMkLst>
        </pc:inkChg>
        <pc:inkChg chg="add del">
          <ac:chgData name="Rafael Benito Moraga" userId="fe96caf3330d9503" providerId="LiveId" clId="{7D50FADE-FD30-AD4E-89D5-2C7E66D03241}" dt="2022-04-30T15:36:15.015" v="1310"/>
          <ac:inkMkLst>
            <pc:docMk/>
            <pc:sldMk cId="1058067570" sldId="845"/>
            <ac:inkMk id="70" creationId="{8762E17D-F2A0-5BB6-1677-08C892043F5D}"/>
          </ac:inkMkLst>
        </pc:inkChg>
        <pc:inkChg chg="add del">
          <ac:chgData name="Rafael Benito Moraga" userId="fe96caf3330d9503" providerId="LiveId" clId="{7D50FADE-FD30-AD4E-89D5-2C7E66D03241}" dt="2022-04-30T15:36:15.015" v="1310"/>
          <ac:inkMkLst>
            <pc:docMk/>
            <pc:sldMk cId="1058067570" sldId="845"/>
            <ac:inkMk id="71" creationId="{D86CF988-87FF-810E-BF58-463F97A95E9D}"/>
          </ac:inkMkLst>
        </pc:inkChg>
        <pc:inkChg chg="add del">
          <ac:chgData name="Rafael Benito Moraga" userId="fe96caf3330d9503" providerId="LiveId" clId="{7D50FADE-FD30-AD4E-89D5-2C7E66D03241}" dt="2022-04-30T15:36:15.015" v="1310"/>
          <ac:inkMkLst>
            <pc:docMk/>
            <pc:sldMk cId="1058067570" sldId="845"/>
            <ac:inkMk id="72" creationId="{CF53AD0B-E220-3B09-5A44-0B8CC3FAA149}"/>
          </ac:inkMkLst>
        </pc:inkChg>
        <pc:inkChg chg="add del">
          <ac:chgData name="Rafael Benito Moraga" userId="fe96caf3330d9503" providerId="LiveId" clId="{7D50FADE-FD30-AD4E-89D5-2C7E66D03241}" dt="2022-04-30T15:36:15.015" v="1310"/>
          <ac:inkMkLst>
            <pc:docMk/>
            <pc:sldMk cId="1058067570" sldId="845"/>
            <ac:inkMk id="73" creationId="{00262357-B859-C791-F796-874DB8AF2B53}"/>
          </ac:inkMkLst>
        </pc:inkChg>
        <pc:inkChg chg="add del">
          <ac:chgData name="Rafael Benito Moraga" userId="fe96caf3330d9503" providerId="LiveId" clId="{7D50FADE-FD30-AD4E-89D5-2C7E66D03241}" dt="2022-04-30T15:36:15.015" v="1310"/>
          <ac:inkMkLst>
            <pc:docMk/>
            <pc:sldMk cId="1058067570" sldId="845"/>
            <ac:inkMk id="74" creationId="{78DE1F84-F975-FA3C-1A9C-5F33ECED6C33}"/>
          </ac:inkMkLst>
        </pc:inkChg>
        <pc:inkChg chg="add del">
          <ac:chgData name="Rafael Benito Moraga" userId="fe96caf3330d9503" providerId="LiveId" clId="{7D50FADE-FD30-AD4E-89D5-2C7E66D03241}" dt="2022-04-30T15:36:15.015" v="1310"/>
          <ac:inkMkLst>
            <pc:docMk/>
            <pc:sldMk cId="1058067570" sldId="845"/>
            <ac:inkMk id="75" creationId="{484BD6C4-89EC-B30E-12CB-648FA6A0E06F}"/>
          </ac:inkMkLst>
        </pc:inkChg>
        <pc:inkChg chg="add reco">
          <ac:chgData name="Rafael Benito Moraga" userId="fe96caf3330d9503" providerId="LiveId" clId="{7D50FADE-FD30-AD4E-89D5-2C7E66D03241}" dt="2022-04-30T15:36:15.015" v="1310"/>
          <ac:inkMkLst>
            <pc:docMk/>
            <pc:sldMk cId="1058067570" sldId="845"/>
            <ac:inkMk id="76" creationId="{DAE1AB67-3833-E596-98B8-B499D66285AB}"/>
          </ac:inkMkLst>
        </pc:inkChg>
        <pc:inkChg chg="add">
          <ac:chgData name="Rafael Benito Moraga" userId="fe96caf3330d9503" providerId="LiveId" clId="{7D50FADE-FD30-AD4E-89D5-2C7E66D03241}" dt="2022-04-30T15:36:18.248" v="1311"/>
          <ac:inkMkLst>
            <pc:docMk/>
            <pc:sldMk cId="1058067570" sldId="845"/>
            <ac:inkMk id="77" creationId="{2FF33C33-76D5-A7C0-913E-6F225474A20E}"/>
          </ac:inkMkLst>
        </pc:inkChg>
      </pc:sldChg>
      <pc:sldChg chg="addSp delSp">
        <pc:chgData name="Rafael Benito Moraga" userId="fe96caf3330d9503" providerId="LiveId" clId="{7D50FADE-FD30-AD4E-89D5-2C7E66D03241}" dt="2022-04-30T15:18:30.726" v="929"/>
        <pc:sldMkLst>
          <pc:docMk/>
          <pc:sldMk cId="586037010" sldId="849"/>
        </pc:sldMkLst>
        <pc:inkChg chg="add del">
          <ac:chgData name="Rafael Benito Moraga" userId="fe96caf3330d9503" providerId="LiveId" clId="{7D50FADE-FD30-AD4E-89D5-2C7E66D03241}" dt="2022-04-30T15:17:58.978" v="899"/>
          <ac:inkMkLst>
            <pc:docMk/>
            <pc:sldMk cId="586037010" sldId="849"/>
            <ac:inkMk id="3" creationId="{12B6253C-17F6-7F28-5223-66237DFE067F}"/>
          </ac:inkMkLst>
        </pc:inkChg>
        <pc:inkChg chg="add del">
          <ac:chgData name="Rafael Benito Moraga" userId="fe96caf3330d9503" providerId="LiveId" clId="{7D50FADE-FD30-AD4E-89D5-2C7E66D03241}" dt="2022-04-30T15:17:58.978" v="899"/>
          <ac:inkMkLst>
            <pc:docMk/>
            <pc:sldMk cId="586037010" sldId="849"/>
            <ac:inkMk id="4" creationId="{F646EE1F-BF30-C1B2-9D7C-2E6F2452E68A}"/>
          </ac:inkMkLst>
        </pc:inkChg>
        <pc:inkChg chg="add del">
          <ac:chgData name="Rafael Benito Moraga" userId="fe96caf3330d9503" providerId="LiveId" clId="{7D50FADE-FD30-AD4E-89D5-2C7E66D03241}" dt="2022-04-30T15:17:58.978" v="899"/>
          <ac:inkMkLst>
            <pc:docMk/>
            <pc:sldMk cId="586037010" sldId="849"/>
            <ac:inkMk id="5" creationId="{86BA8417-BBE1-81CB-F7B6-E7DBAE6AC653}"/>
          </ac:inkMkLst>
        </pc:inkChg>
        <pc:inkChg chg="add del">
          <ac:chgData name="Rafael Benito Moraga" userId="fe96caf3330d9503" providerId="LiveId" clId="{7D50FADE-FD30-AD4E-89D5-2C7E66D03241}" dt="2022-04-30T15:17:58.978" v="899"/>
          <ac:inkMkLst>
            <pc:docMk/>
            <pc:sldMk cId="586037010" sldId="849"/>
            <ac:inkMk id="6" creationId="{99672AE3-EC25-6890-A02E-90328315BDCC}"/>
          </ac:inkMkLst>
        </pc:inkChg>
        <pc:inkChg chg="add del">
          <ac:chgData name="Rafael Benito Moraga" userId="fe96caf3330d9503" providerId="LiveId" clId="{7D50FADE-FD30-AD4E-89D5-2C7E66D03241}" dt="2022-04-30T15:17:58.978" v="899"/>
          <ac:inkMkLst>
            <pc:docMk/>
            <pc:sldMk cId="586037010" sldId="849"/>
            <ac:inkMk id="8" creationId="{5CE38F69-A73F-16D7-4CAB-4AE6AF4193B4}"/>
          </ac:inkMkLst>
        </pc:inkChg>
        <pc:inkChg chg="add del">
          <ac:chgData name="Rafael Benito Moraga" userId="fe96caf3330d9503" providerId="LiveId" clId="{7D50FADE-FD30-AD4E-89D5-2C7E66D03241}" dt="2022-04-30T15:17:58.978" v="899"/>
          <ac:inkMkLst>
            <pc:docMk/>
            <pc:sldMk cId="586037010" sldId="849"/>
            <ac:inkMk id="9" creationId="{20B6E572-9388-85CD-FBF9-D3D4B7ADAC7C}"/>
          </ac:inkMkLst>
        </pc:inkChg>
        <pc:inkChg chg="add del">
          <ac:chgData name="Rafael Benito Moraga" userId="fe96caf3330d9503" providerId="LiveId" clId="{7D50FADE-FD30-AD4E-89D5-2C7E66D03241}" dt="2022-04-30T15:17:58.978" v="899"/>
          <ac:inkMkLst>
            <pc:docMk/>
            <pc:sldMk cId="586037010" sldId="849"/>
            <ac:inkMk id="10" creationId="{5E9F3943-5C0F-1328-98C2-4E78E013A27F}"/>
          </ac:inkMkLst>
        </pc:inkChg>
        <pc:inkChg chg="add del">
          <ac:chgData name="Rafael Benito Moraga" userId="fe96caf3330d9503" providerId="LiveId" clId="{7D50FADE-FD30-AD4E-89D5-2C7E66D03241}" dt="2022-04-30T15:17:58.978" v="899"/>
          <ac:inkMkLst>
            <pc:docMk/>
            <pc:sldMk cId="586037010" sldId="849"/>
            <ac:inkMk id="11" creationId="{3519781D-50BF-E882-A3C2-40FD63C9D31F}"/>
          </ac:inkMkLst>
        </pc:inkChg>
        <pc:inkChg chg="add del">
          <ac:chgData name="Rafael Benito Moraga" userId="fe96caf3330d9503" providerId="LiveId" clId="{7D50FADE-FD30-AD4E-89D5-2C7E66D03241}" dt="2022-04-30T15:17:58.978" v="899"/>
          <ac:inkMkLst>
            <pc:docMk/>
            <pc:sldMk cId="586037010" sldId="849"/>
            <ac:inkMk id="13" creationId="{A030CCA9-CEF8-D27D-FB5C-988C5AB33137}"/>
          </ac:inkMkLst>
        </pc:inkChg>
        <pc:inkChg chg="add reco">
          <ac:chgData name="Rafael Benito Moraga" userId="fe96caf3330d9503" providerId="LiveId" clId="{7D50FADE-FD30-AD4E-89D5-2C7E66D03241}" dt="2022-04-30T15:17:58.978" v="899"/>
          <ac:inkMkLst>
            <pc:docMk/>
            <pc:sldMk cId="586037010" sldId="849"/>
            <ac:inkMk id="14" creationId="{B852528A-649A-CCB5-F8C2-9757F084B01B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15" creationId="{5321235C-0C98-04E5-BC27-AE19E1777504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16" creationId="{036B0378-0572-16DB-7EB0-77FE3B555466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17" creationId="{86987DAF-9B66-65FA-BBA7-2FE2C2B4CD7D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18" creationId="{FBD49C42-A04C-7270-6879-966F010279B5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19" creationId="{E61EEE3E-2683-F0FE-6476-5781881CF23E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20" creationId="{497A4DBB-6DB9-25F4-8367-6C89D62E37F1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21" creationId="{838BA985-50A2-D27F-B366-B4082436296E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22" creationId="{E5D4A042-B3C3-DC26-ADED-E055EAC915AE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23" creationId="{AEFCEC9A-4179-5676-0DD9-623EF9EF1CA2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24" creationId="{858FE835-66B2-E136-56B8-64DCDF2FBD20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25" creationId="{338B6C72-8F11-6C2B-A7C9-04710AC732D8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26" creationId="{DC1A6DD1-25C3-C2BE-18B8-5ADB75088C43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27" creationId="{6AF4448F-10E3-DCB4-DEF9-EFCFF6F4A4F5}"/>
          </ac:inkMkLst>
        </pc:inkChg>
        <pc:inkChg chg="add del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28" creationId="{E58265E1-4DE3-52DE-D816-CA71486587DF}"/>
          </ac:inkMkLst>
        </pc:inkChg>
        <pc:inkChg chg="add reco">
          <ac:chgData name="Rafael Benito Moraga" userId="fe96caf3330d9503" providerId="LiveId" clId="{7D50FADE-FD30-AD4E-89D5-2C7E66D03241}" dt="2022-04-30T15:18:06.781" v="914"/>
          <ac:inkMkLst>
            <pc:docMk/>
            <pc:sldMk cId="586037010" sldId="849"/>
            <ac:inkMk id="29" creationId="{24885C97-D3B1-08BC-C698-EF0002BECE25}"/>
          </ac:inkMkLst>
        </pc:inkChg>
        <pc:inkChg chg="add">
          <ac:chgData name="Rafael Benito Moraga" userId="fe96caf3330d9503" providerId="LiveId" clId="{7D50FADE-FD30-AD4E-89D5-2C7E66D03241}" dt="2022-04-30T15:18:10.423" v="915"/>
          <ac:inkMkLst>
            <pc:docMk/>
            <pc:sldMk cId="586037010" sldId="849"/>
            <ac:inkMk id="30" creationId="{8DBD03F8-92F8-99B0-F5D2-25F39DAA6E71}"/>
          </ac:inkMkLst>
        </pc:inkChg>
        <pc:inkChg chg="add">
          <ac:chgData name="Rafael Benito Moraga" userId="fe96caf3330d9503" providerId="LiveId" clId="{7D50FADE-FD30-AD4E-89D5-2C7E66D03241}" dt="2022-04-30T15:18:14.144" v="916"/>
          <ac:inkMkLst>
            <pc:docMk/>
            <pc:sldMk cId="586037010" sldId="849"/>
            <ac:inkMk id="31" creationId="{D87684AF-7EBD-87AA-8D8F-76B90E1EBF35}"/>
          </ac:inkMkLst>
        </pc:inkChg>
        <pc:inkChg chg="add">
          <ac:chgData name="Rafael Benito Moraga" userId="fe96caf3330d9503" providerId="LiveId" clId="{7D50FADE-FD30-AD4E-89D5-2C7E66D03241}" dt="2022-04-30T15:18:18.691" v="917"/>
          <ac:inkMkLst>
            <pc:docMk/>
            <pc:sldMk cId="586037010" sldId="849"/>
            <ac:inkMk id="32" creationId="{FC49167F-3178-6780-8141-4BA23763878E}"/>
          </ac:inkMkLst>
        </pc:inkChg>
        <pc:inkChg chg="add del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33" creationId="{0E693B9E-5154-B9C3-9D62-E7A21219054A}"/>
          </ac:inkMkLst>
        </pc:inkChg>
        <pc:inkChg chg="add del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34" creationId="{D269279D-1959-0BB3-EC68-31C0267050EE}"/>
          </ac:inkMkLst>
        </pc:inkChg>
        <pc:inkChg chg="add del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35" creationId="{A591DC79-56C0-6F40-021C-2AD3F8FCFAA9}"/>
          </ac:inkMkLst>
        </pc:inkChg>
        <pc:inkChg chg="add del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36" creationId="{7F4EC80A-1425-AA5E-A839-EA1BB9A7EF7D}"/>
          </ac:inkMkLst>
        </pc:inkChg>
        <pc:inkChg chg="add del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37" creationId="{842055E3-3478-4706-0491-72170F4203D4}"/>
          </ac:inkMkLst>
        </pc:inkChg>
        <pc:inkChg chg="add del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38" creationId="{35BA0AF0-36F5-FB92-E92B-ED4FF734636D}"/>
          </ac:inkMkLst>
        </pc:inkChg>
        <pc:inkChg chg="add del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39" creationId="{AEE5F00D-4A23-2270-FE8B-433DA18402E0}"/>
          </ac:inkMkLst>
        </pc:inkChg>
        <pc:inkChg chg="add del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41" creationId="{F960AE04-9B9A-78B2-5CA6-E942C6BC60FA}"/>
          </ac:inkMkLst>
        </pc:inkChg>
        <pc:inkChg chg="add del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43" creationId="{A570D931-7230-CA41-B934-B164CCB08C4F}"/>
          </ac:inkMkLst>
        </pc:inkChg>
        <pc:inkChg chg="add del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44" creationId="{CB21A3BF-91A1-C99C-1F38-E83F18589A80}"/>
          </ac:inkMkLst>
        </pc:inkChg>
        <pc:inkChg chg="add del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45" creationId="{579B3E35-EFC9-65EF-04ED-B1C0D8D88DD0}"/>
          </ac:inkMkLst>
        </pc:inkChg>
        <pc:inkChg chg="add reco">
          <ac:chgData name="Rafael Benito Moraga" userId="fe96caf3330d9503" providerId="LiveId" clId="{7D50FADE-FD30-AD4E-89D5-2C7E66D03241}" dt="2022-04-30T15:18:30.726" v="929"/>
          <ac:inkMkLst>
            <pc:docMk/>
            <pc:sldMk cId="586037010" sldId="849"/>
            <ac:inkMk id="46" creationId="{EA2E38B6-C37A-B958-17BD-924EAEB63D48}"/>
          </ac:inkMkLst>
        </pc:inkChg>
      </pc:sldChg>
      <pc:sldChg chg="addSp delSp">
        <pc:chgData name="Rafael Benito Moraga" userId="fe96caf3330d9503" providerId="LiveId" clId="{7D50FADE-FD30-AD4E-89D5-2C7E66D03241}" dt="2022-04-30T15:17:05.908" v="889"/>
        <pc:sldMkLst>
          <pc:docMk/>
          <pc:sldMk cId="1462448513" sldId="853"/>
        </pc:sldMkLst>
        <pc:inkChg chg="add del">
          <ac:chgData name="Rafael Benito Moraga" userId="fe96caf3330d9503" providerId="LiveId" clId="{7D50FADE-FD30-AD4E-89D5-2C7E66D03241}" dt="2022-04-30T15:16:50.923" v="888"/>
          <ac:inkMkLst>
            <pc:docMk/>
            <pc:sldMk cId="1462448513" sldId="853"/>
            <ac:inkMk id="3" creationId="{62F90128-DB7D-7586-8AF1-6ABCB9975432}"/>
          </ac:inkMkLst>
        </pc:inkChg>
        <pc:inkChg chg="add del">
          <ac:chgData name="Rafael Benito Moraga" userId="fe96caf3330d9503" providerId="LiveId" clId="{7D50FADE-FD30-AD4E-89D5-2C7E66D03241}" dt="2022-04-30T15:16:50.923" v="888"/>
          <ac:inkMkLst>
            <pc:docMk/>
            <pc:sldMk cId="1462448513" sldId="853"/>
            <ac:inkMk id="8" creationId="{2832FF7A-5D28-3F6F-1856-4EB1E8405A62}"/>
          </ac:inkMkLst>
        </pc:inkChg>
        <pc:inkChg chg="add reco">
          <ac:chgData name="Rafael Benito Moraga" userId="fe96caf3330d9503" providerId="LiveId" clId="{7D50FADE-FD30-AD4E-89D5-2C7E66D03241}" dt="2022-04-30T15:16:50.923" v="888"/>
          <ac:inkMkLst>
            <pc:docMk/>
            <pc:sldMk cId="1462448513" sldId="853"/>
            <ac:inkMk id="9" creationId="{90924DD6-68CF-40AB-7F78-8C0D695049A5}"/>
          </ac:inkMkLst>
        </pc:inkChg>
        <pc:inkChg chg="add">
          <ac:chgData name="Rafael Benito Moraga" userId="fe96caf3330d9503" providerId="LiveId" clId="{7D50FADE-FD30-AD4E-89D5-2C7E66D03241}" dt="2022-04-30T15:17:05.908" v="889"/>
          <ac:inkMkLst>
            <pc:docMk/>
            <pc:sldMk cId="1462448513" sldId="853"/>
            <ac:inkMk id="10" creationId="{897F53F1-0D4E-A2D8-F480-4C1AB23AC23B}"/>
          </ac:inkMkLst>
        </pc:inkChg>
      </pc:sldChg>
      <pc:sldChg chg="addSp delSp">
        <pc:chgData name="Rafael Benito Moraga" userId="fe96caf3330d9503" providerId="LiveId" clId="{7D50FADE-FD30-AD4E-89D5-2C7E66D03241}" dt="2022-04-30T14:48:44.961" v="187"/>
        <pc:sldMkLst>
          <pc:docMk/>
          <pc:sldMk cId="3324095347" sldId="855"/>
        </pc:sldMkLst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3" creationId="{361560B1-E015-36AA-179F-FF785C74BED4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7" creationId="{6C2AB2E8-0AFA-A5AE-126F-B1E084126055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8" creationId="{C124E9FC-9709-A935-B306-1A16EC785995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9" creationId="{766E86B8-F3E1-2E37-134F-85949668CF99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10" creationId="{79F27EC2-FA58-054B-696A-AB88E3C85C6E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11" creationId="{F999A9A7-0B7F-60A8-B686-0314CBE68D5F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12" creationId="{24A81CD8-D4EE-123C-F8F1-E7523A994227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13" creationId="{D1868854-DD14-3E9C-3F8C-EABCC55ECB96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14" creationId="{FBD2F189-E1A2-1F18-E560-4B2841098779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15" creationId="{C18ECE25-24F3-55AB-9035-B33D2F84B999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16" creationId="{C7202080-C55A-54FE-1BD3-A16107480F35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17" creationId="{4E2CDD1A-1687-9821-AFAB-FE6DA2DDF90E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18" creationId="{B9F43675-915F-27F1-3925-DF0ACF6FBD4C}"/>
          </ac:inkMkLst>
        </pc:inkChg>
        <pc:inkChg chg="add del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19" creationId="{47D37874-C3CE-630F-85B8-B666A8C438D0}"/>
          </ac:inkMkLst>
        </pc:inkChg>
        <pc:inkChg chg="add">
          <ac:chgData name="Rafael Benito Moraga" userId="fe96caf3330d9503" providerId="LiveId" clId="{7D50FADE-FD30-AD4E-89D5-2C7E66D03241}" dt="2022-04-30T14:48:20.660" v="159"/>
          <ac:inkMkLst>
            <pc:docMk/>
            <pc:sldMk cId="3324095347" sldId="855"/>
            <ac:inkMk id="20" creationId="{409B8280-FAA0-BA7B-785B-699383A5D515}"/>
          </ac:inkMkLst>
        </pc:inkChg>
        <pc:inkChg chg="add">
          <ac:chgData name="Rafael Benito Moraga" userId="fe96caf3330d9503" providerId="LiveId" clId="{7D50FADE-FD30-AD4E-89D5-2C7E66D03241}" dt="2022-04-30T14:48:21.767" v="160"/>
          <ac:inkMkLst>
            <pc:docMk/>
            <pc:sldMk cId="3324095347" sldId="855"/>
            <ac:inkMk id="21" creationId="{DC0252BB-CD63-AF5F-E547-8E7535E98C00}"/>
          </ac:inkMkLst>
        </pc:inkChg>
        <pc:inkChg chg="add reco">
          <ac:chgData name="Rafael Benito Moraga" userId="fe96caf3330d9503" providerId="LiveId" clId="{7D50FADE-FD30-AD4E-89D5-2C7E66D03241}" dt="2022-04-30T14:48:22.737" v="161"/>
          <ac:inkMkLst>
            <pc:docMk/>
            <pc:sldMk cId="3324095347" sldId="855"/>
            <ac:inkMk id="22" creationId="{0EC16435-C746-C28E-891F-A9470109EB8E}"/>
          </ac:inkMkLst>
        </pc:inkChg>
        <pc:inkChg chg="add del">
          <ac:chgData name="Rafael Benito Moraga" userId="fe96caf3330d9503" providerId="LiveId" clId="{7D50FADE-FD30-AD4E-89D5-2C7E66D03241}" dt="2022-04-30T14:48:24.425" v="164"/>
          <ac:inkMkLst>
            <pc:docMk/>
            <pc:sldMk cId="3324095347" sldId="855"/>
            <ac:inkMk id="23" creationId="{625E0BBE-999B-D6B9-27E6-CDCA999A86F9}"/>
          </ac:inkMkLst>
        </pc:inkChg>
        <pc:inkChg chg="add del">
          <ac:chgData name="Rafael Benito Moraga" userId="fe96caf3330d9503" providerId="LiveId" clId="{7D50FADE-FD30-AD4E-89D5-2C7E66D03241}" dt="2022-04-30T14:48:24.425" v="164"/>
          <ac:inkMkLst>
            <pc:docMk/>
            <pc:sldMk cId="3324095347" sldId="855"/>
            <ac:inkMk id="24" creationId="{81F0CE24-B590-2127-F0B6-B6A799B00700}"/>
          </ac:inkMkLst>
        </pc:inkChg>
        <pc:inkChg chg="add reco">
          <ac:chgData name="Rafael Benito Moraga" userId="fe96caf3330d9503" providerId="LiveId" clId="{7D50FADE-FD30-AD4E-89D5-2C7E66D03241}" dt="2022-04-30T14:48:24.425" v="164"/>
          <ac:inkMkLst>
            <pc:docMk/>
            <pc:sldMk cId="3324095347" sldId="855"/>
            <ac:inkMk id="25" creationId="{86FD1672-B051-9241-9C57-6C6F220795C7}"/>
          </ac:inkMkLst>
        </pc:inkChg>
        <pc:inkChg chg="add del">
          <ac:chgData name="Rafael Benito Moraga" userId="fe96caf3330d9503" providerId="LiveId" clId="{7D50FADE-FD30-AD4E-89D5-2C7E66D03241}" dt="2022-04-30T14:48:26.991" v="167"/>
          <ac:inkMkLst>
            <pc:docMk/>
            <pc:sldMk cId="3324095347" sldId="855"/>
            <ac:inkMk id="26" creationId="{32DDD0E5-0E8B-34FD-B7E5-71CA3B9E8F8B}"/>
          </ac:inkMkLst>
        </pc:inkChg>
        <pc:inkChg chg="add del">
          <ac:chgData name="Rafael Benito Moraga" userId="fe96caf3330d9503" providerId="LiveId" clId="{7D50FADE-FD30-AD4E-89D5-2C7E66D03241}" dt="2022-04-30T14:48:26.991" v="167"/>
          <ac:inkMkLst>
            <pc:docMk/>
            <pc:sldMk cId="3324095347" sldId="855"/>
            <ac:inkMk id="27" creationId="{CCDCCF9B-5794-7CBC-0240-938D4C34BDDB}"/>
          </ac:inkMkLst>
        </pc:inkChg>
        <pc:inkChg chg="add reco">
          <ac:chgData name="Rafael Benito Moraga" userId="fe96caf3330d9503" providerId="LiveId" clId="{7D50FADE-FD30-AD4E-89D5-2C7E66D03241}" dt="2022-04-30T14:48:26.991" v="167"/>
          <ac:inkMkLst>
            <pc:docMk/>
            <pc:sldMk cId="3324095347" sldId="855"/>
            <ac:inkMk id="28" creationId="{C8D9E0FE-5AEC-56D4-33FB-2875B716A585}"/>
          </ac:inkMkLst>
        </pc:inkChg>
        <pc:inkChg chg="add del">
          <ac:chgData name="Rafael Benito Moraga" userId="fe96caf3330d9503" providerId="LiveId" clId="{7D50FADE-FD30-AD4E-89D5-2C7E66D03241}" dt="2022-04-30T14:48:35.618" v="177"/>
          <ac:inkMkLst>
            <pc:docMk/>
            <pc:sldMk cId="3324095347" sldId="855"/>
            <ac:inkMk id="29" creationId="{722D3D96-94B5-D979-6039-8D02E88F8839}"/>
          </ac:inkMkLst>
        </pc:inkChg>
        <pc:inkChg chg="add del">
          <ac:chgData name="Rafael Benito Moraga" userId="fe96caf3330d9503" providerId="LiveId" clId="{7D50FADE-FD30-AD4E-89D5-2C7E66D03241}" dt="2022-04-30T14:48:35.618" v="177"/>
          <ac:inkMkLst>
            <pc:docMk/>
            <pc:sldMk cId="3324095347" sldId="855"/>
            <ac:inkMk id="30" creationId="{9DCCF2A4-4509-FA81-72F7-1D7946C90E6D}"/>
          </ac:inkMkLst>
        </pc:inkChg>
        <pc:inkChg chg="add del">
          <ac:chgData name="Rafael Benito Moraga" userId="fe96caf3330d9503" providerId="LiveId" clId="{7D50FADE-FD30-AD4E-89D5-2C7E66D03241}" dt="2022-04-30T14:48:35.618" v="177"/>
          <ac:inkMkLst>
            <pc:docMk/>
            <pc:sldMk cId="3324095347" sldId="855"/>
            <ac:inkMk id="31" creationId="{EAA20416-B469-0695-50A7-15469DD44271}"/>
          </ac:inkMkLst>
        </pc:inkChg>
        <pc:inkChg chg="add del">
          <ac:chgData name="Rafael Benito Moraga" userId="fe96caf3330d9503" providerId="LiveId" clId="{7D50FADE-FD30-AD4E-89D5-2C7E66D03241}" dt="2022-04-30T14:48:35.618" v="177"/>
          <ac:inkMkLst>
            <pc:docMk/>
            <pc:sldMk cId="3324095347" sldId="855"/>
            <ac:inkMk id="32" creationId="{C0D6B094-8D58-A899-1927-718A9D2B7164}"/>
          </ac:inkMkLst>
        </pc:inkChg>
        <pc:inkChg chg="add del">
          <ac:chgData name="Rafael Benito Moraga" userId="fe96caf3330d9503" providerId="LiveId" clId="{7D50FADE-FD30-AD4E-89D5-2C7E66D03241}" dt="2022-04-30T14:48:35.618" v="177"/>
          <ac:inkMkLst>
            <pc:docMk/>
            <pc:sldMk cId="3324095347" sldId="855"/>
            <ac:inkMk id="33" creationId="{FF9A8C9A-C06F-0856-6E35-3DD7E81ED980}"/>
          </ac:inkMkLst>
        </pc:inkChg>
        <pc:inkChg chg="add del">
          <ac:chgData name="Rafael Benito Moraga" userId="fe96caf3330d9503" providerId="LiveId" clId="{7D50FADE-FD30-AD4E-89D5-2C7E66D03241}" dt="2022-04-30T14:48:35.618" v="177"/>
          <ac:inkMkLst>
            <pc:docMk/>
            <pc:sldMk cId="3324095347" sldId="855"/>
            <ac:inkMk id="34" creationId="{B359AF9B-BF11-093B-F212-184FED129458}"/>
          </ac:inkMkLst>
        </pc:inkChg>
        <pc:inkChg chg="add del">
          <ac:chgData name="Rafael Benito Moraga" userId="fe96caf3330d9503" providerId="LiveId" clId="{7D50FADE-FD30-AD4E-89D5-2C7E66D03241}" dt="2022-04-30T14:48:35.618" v="177"/>
          <ac:inkMkLst>
            <pc:docMk/>
            <pc:sldMk cId="3324095347" sldId="855"/>
            <ac:inkMk id="35" creationId="{2B7C4370-4890-E86F-C844-B4E5F5B3E276}"/>
          </ac:inkMkLst>
        </pc:inkChg>
        <pc:inkChg chg="add del">
          <ac:chgData name="Rafael Benito Moraga" userId="fe96caf3330d9503" providerId="LiveId" clId="{7D50FADE-FD30-AD4E-89D5-2C7E66D03241}" dt="2022-04-30T14:48:35.618" v="177"/>
          <ac:inkMkLst>
            <pc:docMk/>
            <pc:sldMk cId="3324095347" sldId="855"/>
            <ac:inkMk id="36" creationId="{EC000FBA-2ED6-D45A-E072-252F268A1BF6}"/>
          </ac:inkMkLst>
        </pc:inkChg>
        <pc:inkChg chg="add del">
          <ac:chgData name="Rafael Benito Moraga" userId="fe96caf3330d9503" providerId="LiveId" clId="{7D50FADE-FD30-AD4E-89D5-2C7E66D03241}" dt="2022-04-30T14:48:35.618" v="177"/>
          <ac:inkMkLst>
            <pc:docMk/>
            <pc:sldMk cId="3324095347" sldId="855"/>
            <ac:inkMk id="37" creationId="{198E7450-4BD3-C51A-20D5-6D89E7615DE4}"/>
          </ac:inkMkLst>
        </pc:inkChg>
        <pc:inkChg chg="add reco">
          <ac:chgData name="Rafael Benito Moraga" userId="fe96caf3330d9503" providerId="LiveId" clId="{7D50FADE-FD30-AD4E-89D5-2C7E66D03241}" dt="2022-04-30T14:48:35.618" v="177"/>
          <ac:inkMkLst>
            <pc:docMk/>
            <pc:sldMk cId="3324095347" sldId="855"/>
            <ac:inkMk id="38" creationId="{77BD6BFF-07CF-61B3-FE64-46D2309DFED2}"/>
          </ac:inkMkLst>
        </pc:inkChg>
        <pc:inkChg chg="add del">
          <ac:chgData name="Rafael Benito Moraga" userId="fe96caf3330d9503" providerId="LiveId" clId="{7D50FADE-FD30-AD4E-89D5-2C7E66D03241}" dt="2022-04-30T14:48:44.961" v="187"/>
          <ac:inkMkLst>
            <pc:docMk/>
            <pc:sldMk cId="3324095347" sldId="855"/>
            <ac:inkMk id="39" creationId="{46BDD02B-0105-5C56-E3FA-1A14D07E3403}"/>
          </ac:inkMkLst>
        </pc:inkChg>
        <pc:inkChg chg="add del">
          <ac:chgData name="Rafael Benito Moraga" userId="fe96caf3330d9503" providerId="LiveId" clId="{7D50FADE-FD30-AD4E-89D5-2C7E66D03241}" dt="2022-04-30T14:48:44.961" v="187"/>
          <ac:inkMkLst>
            <pc:docMk/>
            <pc:sldMk cId="3324095347" sldId="855"/>
            <ac:inkMk id="40" creationId="{7AE68825-F823-18F5-A74E-B5935AE13914}"/>
          </ac:inkMkLst>
        </pc:inkChg>
        <pc:inkChg chg="add del">
          <ac:chgData name="Rafael Benito Moraga" userId="fe96caf3330d9503" providerId="LiveId" clId="{7D50FADE-FD30-AD4E-89D5-2C7E66D03241}" dt="2022-04-30T14:48:44.961" v="187"/>
          <ac:inkMkLst>
            <pc:docMk/>
            <pc:sldMk cId="3324095347" sldId="855"/>
            <ac:inkMk id="41" creationId="{40A7467A-5503-B0DE-3564-2E58AECE308E}"/>
          </ac:inkMkLst>
        </pc:inkChg>
        <pc:inkChg chg="add del">
          <ac:chgData name="Rafael Benito Moraga" userId="fe96caf3330d9503" providerId="LiveId" clId="{7D50FADE-FD30-AD4E-89D5-2C7E66D03241}" dt="2022-04-30T14:48:44.961" v="187"/>
          <ac:inkMkLst>
            <pc:docMk/>
            <pc:sldMk cId="3324095347" sldId="855"/>
            <ac:inkMk id="42" creationId="{8311B08E-46A4-EE1B-7EB0-6BB54E1A65D8}"/>
          </ac:inkMkLst>
        </pc:inkChg>
        <pc:inkChg chg="add del">
          <ac:chgData name="Rafael Benito Moraga" userId="fe96caf3330d9503" providerId="LiveId" clId="{7D50FADE-FD30-AD4E-89D5-2C7E66D03241}" dt="2022-04-30T14:48:44.961" v="187"/>
          <ac:inkMkLst>
            <pc:docMk/>
            <pc:sldMk cId="3324095347" sldId="855"/>
            <ac:inkMk id="43" creationId="{5B1482C7-DCAB-0CAE-A72D-CB1B78E84945}"/>
          </ac:inkMkLst>
        </pc:inkChg>
        <pc:inkChg chg="add del">
          <ac:chgData name="Rafael Benito Moraga" userId="fe96caf3330d9503" providerId="LiveId" clId="{7D50FADE-FD30-AD4E-89D5-2C7E66D03241}" dt="2022-04-30T14:48:44.961" v="187"/>
          <ac:inkMkLst>
            <pc:docMk/>
            <pc:sldMk cId="3324095347" sldId="855"/>
            <ac:inkMk id="44" creationId="{585F55EF-E933-0AE3-3A7D-EBC15B793F5E}"/>
          </ac:inkMkLst>
        </pc:inkChg>
        <pc:inkChg chg="add del">
          <ac:chgData name="Rafael Benito Moraga" userId="fe96caf3330d9503" providerId="LiveId" clId="{7D50FADE-FD30-AD4E-89D5-2C7E66D03241}" dt="2022-04-30T14:48:44.961" v="187"/>
          <ac:inkMkLst>
            <pc:docMk/>
            <pc:sldMk cId="3324095347" sldId="855"/>
            <ac:inkMk id="45" creationId="{F3FA1D58-F426-5720-9C25-FA4896E1B19B}"/>
          </ac:inkMkLst>
        </pc:inkChg>
        <pc:inkChg chg="add del">
          <ac:chgData name="Rafael Benito Moraga" userId="fe96caf3330d9503" providerId="LiveId" clId="{7D50FADE-FD30-AD4E-89D5-2C7E66D03241}" dt="2022-04-30T14:48:44.961" v="187"/>
          <ac:inkMkLst>
            <pc:docMk/>
            <pc:sldMk cId="3324095347" sldId="855"/>
            <ac:inkMk id="46" creationId="{27B54FF6-52FA-0C9B-D0B2-6F5AA53493AF}"/>
          </ac:inkMkLst>
        </pc:inkChg>
        <pc:inkChg chg="add del">
          <ac:chgData name="Rafael Benito Moraga" userId="fe96caf3330d9503" providerId="LiveId" clId="{7D50FADE-FD30-AD4E-89D5-2C7E66D03241}" dt="2022-04-30T14:48:44.961" v="187"/>
          <ac:inkMkLst>
            <pc:docMk/>
            <pc:sldMk cId="3324095347" sldId="855"/>
            <ac:inkMk id="47" creationId="{AC2F95AB-2FFF-B09B-F16B-1E8AF7A0F6E9}"/>
          </ac:inkMkLst>
        </pc:inkChg>
        <pc:inkChg chg="add reco">
          <ac:chgData name="Rafael Benito Moraga" userId="fe96caf3330d9503" providerId="LiveId" clId="{7D50FADE-FD30-AD4E-89D5-2C7E66D03241}" dt="2022-04-30T14:48:44.961" v="187"/>
          <ac:inkMkLst>
            <pc:docMk/>
            <pc:sldMk cId="3324095347" sldId="855"/>
            <ac:inkMk id="48" creationId="{6189DF4A-B430-6D23-ED2E-82F23BE38DB9}"/>
          </ac:inkMkLst>
        </pc:inkChg>
        <pc:inkChg chg="add reco">
          <ac:chgData name="Rafael Benito Moraga" userId="fe96caf3330d9503" providerId="LiveId" clId="{7D50FADE-FD30-AD4E-89D5-2C7E66D03241}" dt="2022-04-30T14:48:44.961" v="187"/>
          <ac:inkMkLst>
            <pc:docMk/>
            <pc:sldMk cId="3324095347" sldId="855"/>
            <ac:inkMk id="49" creationId="{8E42045E-F226-C04B-57C5-277D849DF266}"/>
          </ac:inkMkLst>
        </pc:inkChg>
      </pc:sldChg>
      <pc:sldChg chg="addSp delSp">
        <pc:chgData name="Rafael Benito Moraga" userId="fe96caf3330d9503" providerId="LiveId" clId="{7D50FADE-FD30-AD4E-89D5-2C7E66D03241}" dt="2022-04-30T14:56:38.284" v="439"/>
        <pc:sldMkLst>
          <pc:docMk/>
          <pc:sldMk cId="1341319007" sldId="858"/>
        </pc:sldMkLst>
        <pc:inkChg chg="add">
          <ac:chgData name="Rafael Benito Moraga" userId="fe96caf3330d9503" providerId="LiveId" clId="{7D50FADE-FD30-AD4E-89D5-2C7E66D03241}" dt="2022-04-30T14:55:27.083" v="371"/>
          <ac:inkMkLst>
            <pc:docMk/>
            <pc:sldMk cId="1341319007" sldId="858"/>
            <ac:inkMk id="2" creationId="{0303BDEF-56AA-9899-37D0-C5C9AC194FB9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4" creationId="{FE854CF6-B462-878C-505D-2DB00E28F89E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7" creationId="{EAF696B3-890E-915A-AC48-4CEE2AB9CB6A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9" creationId="{DEBF375D-793D-97B6-11DA-5F5B0A4FFDE2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11" creationId="{A7CCA89B-F587-37D0-E2C8-537A68D81A80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12" creationId="{4CC56D8B-61D1-176A-9BD6-F7B63DE60A11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15" creationId="{5F750A3B-A697-818B-444D-5FAE127D28C4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17" creationId="{C9CA4C1A-DD31-C7AB-97BF-8F6CC42BE616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19" creationId="{45525800-7D40-23D2-DD35-574ECBECB2AC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20" creationId="{9EA04A92-1BC8-0FA1-FD8A-37F61BFFCFD5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21" creationId="{D7113311-D3B6-B6A5-8309-93B5B4FFA252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22" creationId="{C10BE1E4-5620-C574-1103-816CBAD29825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23" creationId="{436CDB56-DE21-9064-CDED-9D0C369F6DA4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24" creationId="{5EA54FD2-5BCA-9F70-D0F3-B1F03FB0D214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25" creationId="{225AA887-50B2-3BC9-CB1E-66C914AD9FBA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26" creationId="{22C71E29-DC8C-B062-03E1-402014CBF7C9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27" creationId="{0D281CBE-C8F3-D29E-CF51-E4721C146C39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28" creationId="{383E4093-C666-8E0B-92BE-191230781092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29" creationId="{435ABAA3-4868-59ED-5DEE-9B7B5D751767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30" creationId="{356723E8-7800-F117-2F7E-1B6FA91C6347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31" creationId="{391A9D40-2847-83B6-DFE6-134385631585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32" creationId="{FE648FD6-3B30-CBDC-6201-E2D89B11455E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33" creationId="{209F9E81-E7B8-F03E-12F2-2463280ED14E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34" creationId="{CCE9190A-80EA-B846-9E13-5C189D5100DE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35" creationId="{BC2747AE-E2BC-492D-F845-E25E36585203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36" creationId="{313B8224-9239-666F-37B4-067DBC2F768B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37" creationId="{2310E758-F4D9-0F30-5114-8AB3F6D73B54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38" creationId="{93088076-AA77-73D8-6EA9-E0686D9C5A0C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39" creationId="{EE4488DD-88C8-351F-B3F4-A50CB9F5A867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40" creationId="{08DD765E-F1F0-A141-3703-C258E552D0E0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41" creationId="{8FC2EA5A-63AA-F966-97B4-E5DD432D0424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42" creationId="{1F9BFF36-6F3E-FA54-14CF-9F2510EC45EB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43" creationId="{DCD1A860-9032-8D1E-4D17-7FE37CFF22FB}"/>
          </ac:inkMkLst>
        </pc:inkChg>
        <pc:inkChg chg="add del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44" creationId="{EF9F3AEA-B9AB-1485-97DE-4C6D08A29CDE}"/>
          </ac:inkMkLst>
        </pc:inkChg>
        <pc:inkChg chg="add reco">
          <ac:chgData name="Rafael Benito Moraga" userId="fe96caf3330d9503" providerId="LiveId" clId="{7D50FADE-FD30-AD4E-89D5-2C7E66D03241}" dt="2022-04-30T14:55:46.027" v="405"/>
          <ac:inkMkLst>
            <pc:docMk/>
            <pc:sldMk cId="1341319007" sldId="858"/>
            <ac:inkMk id="45" creationId="{20C10E36-7A6B-B1C5-C5C4-46726B217F83}"/>
          </ac:inkMkLst>
        </pc:inkChg>
        <pc:inkChg chg="add del">
          <ac:chgData name="Rafael Benito Moraga" userId="fe96caf3330d9503" providerId="LiveId" clId="{7D50FADE-FD30-AD4E-89D5-2C7E66D03241}" dt="2022-04-30T14:56:03.429" v="415"/>
          <ac:inkMkLst>
            <pc:docMk/>
            <pc:sldMk cId="1341319007" sldId="858"/>
            <ac:inkMk id="46" creationId="{6D7360C8-73A6-2CB2-5532-1A0B198B2698}"/>
          </ac:inkMkLst>
        </pc:inkChg>
        <pc:inkChg chg="add del">
          <ac:chgData name="Rafael Benito Moraga" userId="fe96caf3330d9503" providerId="LiveId" clId="{7D50FADE-FD30-AD4E-89D5-2C7E66D03241}" dt="2022-04-30T14:56:03.429" v="415"/>
          <ac:inkMkLst>
            <pc:docMk/>
            <pc:sldMk cId="1341319007" sldId="858"/>
            <ac:inkMk id="47" creationId="{6D58DDE5-AFAC-77CA-EB3E-0D7C3088A937}"/>
          </ac:inkMkLst>
        </pc:inkChg>
        <pc:inkChg chg="add del">
          <ac:chgData name="Rafael Benito Moraga" userId="fe96caf3330d9503" providerId="LiveId" clId="{7D50FADE-FD30-AD4E-89D5-2C7E66D03241}" dt="2022-04-30T14:56:03.429" v="415"/>
          <ac:inkMkLst>
            <pc:docMk/>
            <pc:sldMk cId="1341319007" sldId="858"/>
            <ac:inkMk id="48" creationId="{1DF2D185-9F45-605C-89DE-537E1DE2E58F}"/>
          </ac:inkMkLst>
        </pc:inkChg>
        <pc:inkChg chg="add del">
          <ac:chgData name="Rafael Benito Moraga" userId="fe96caf3330d9503" providerId="LiveId" clId="{7D50FADE-FD30-AD4E-89D5-2C7E66D03241}" dt="2022-04-30T14:56:03.429" v="415"/>
          <ac:inkMkLst>
            <pc:docMk/>
            <pc:sldMk cId="1341319007" sldId="858"/>
            <ac:inkMk id="49" creationId="{D8E5FF7D-A1F0-6CD6-5550-A05998B31A0B}"/>
          </ac:inkMkLst>
        </pc:inkChg>
        <pc:inkChg chg="add del">
          <ac:chgData name="Rafael Benito Moraga" userId="fe96caf3330d9503" providerId="LiveId" clId="{7D50FADE-FD30-AD4E-89D5-2C7E66D03241}" dt="2022-04-30T14:56:03.429" v="415"/>
          <ac:inkMkLst>
            <pc:docMk/>
            <pc:sldMk cId="1341319007" sldId="858"/>
            <ac:inkMk id="50" creationId="{7D5B1CC4-28B8-7CF6-14E3-F040F2B1F91E}"/>
          </ac:inkMkLst>
        </pc:inkChg>
        <pc:inkChg chg="add del">
          <ac:chgData name="Rafael Benito Moraga" userId="fe96caf3330d9503" providerId="LiveId" clId="{7D50FADE-FD30-AD4E-89D5-2C7E66D03241}" dt="2022-04-30T14:56:03.429" v="415"/>
          <ac:inkMkLst>
            <pc:docMk/>
            <pc:sldMk cId="1341319007" sldId="858"/>
            <ac:inkMk id="51" creationId="{43A35C11-232E-050F-3417-5992D41B442D}"/>
          </ac:inkMkLst>
        </pc:inkChg>
        <pc:inkChg chg="add del">
          <ac:chgData name="Rafael Benito Moraga" userId="fe96caf3330d9503" providerId="LiveId" clId="{7D50FADE-FD30-AD4E-89D5-2C7E66D03241}" dt="2022-04-30T14:56:03.429" v="415"/>
          <ac:inkMkLst>
            <pc:docMk/>
            <pc:sldMk cId="1341319007" sldId="858"/>
            <ac:inkMk id="52" creationId="{EA24779F-FB19-7755-8813-AC558FDAF44A}"/>
          </ac:inkMkLst>
        </pc:inkChg>
        <pc:inkChg chg="add del">
          <ac:chgData name="Rafael Benito Moraga" userId="fe96caf3330d9503" providerId="LiveId" clId="{7D50FADE-FD30-AD4E-89D5-2C7E66D03241}" dt="2022-04-30T14:56:03.429" v="415"/>
          <ac:inkMkLst>
            <pc:docMk/>
            <pc:sldMk cId="1341319007" sldId="858"/>
            <ac:inkMk id="53" creationId="{D0A80820-DD21-E785-6A57-0DD76E29F9ED}"/>
          </ac:inkMkLst>
        </pc:inkChg>
        <pc:inkChg chg="add del">
          <ac:chgData name="Rafael Benito Moraga" userId="fe96caf3330d9503" providerId="LiveId" clId="{7D50FADE-FD30-AD4E-89D5-2C7E66D03241}" dt="2022-04-30T14:56:03.429" v="415"/>
          <ac:inkMkLst>
            <pc:docMk/>
            <pc:sldMk cId="1341319007" sldId="858"/>
            <ac:inkMk id="54" creationId="{A125B1DF-D428-9778-248B-635D5E995379}"/>
          </ac:inkMkLst>
        </pc:inkChg>
        <pc:inkChg chg="add reco">
          <ac:chgData name="Rafael Benito Moraga" userId="fe96caf3330d9503" providerId="LiveId" clId="{7D50FADE-FD30-AD4E-89D5-2C7E66D03241}" dt="2022-04-30T14:56:03.429" v="415"/>
          <ac:inkMkLst>
            <pc:docMk/>
            <pc:sldMk cId="1341319007" sldId="858"/>
            <ac:inkMk id="55" creationId="{519568B3-9B03-ECB1-3465-8F1907F5F72D}"/>
          </ac:inkMkLst>
        </pc:inkChg>
        <pc:inkChg chg="add del">
          <ac:chgData name="Rafael Benito Moraga" userId="fe96caf3330d9503" providerId="LiveId" clId="{7D50FADE-FD30-AD4E-89D5-2C7E66D03241}" dt="2022-04-30T14:56:17.428" v="425"/>
          <ac:inkMkLst>
            <pc:docMk/>
            <pc:sldMk cId="1341319007" sldId="858"/>
            <ac:inkMk id="56" creationId="{E1F28BEC-436F-B0D8-4F0D-D1476D7E0029}"/>
          </ac:inkMkLst>
        </pc:inkChg>
        <pc:inkChg chg="add del">
          <ac:chgData name="Rafael Benito Moraga" userId="fe96caf3330d9503" providerId="LiveId" clId="{7D50FADE-FD30-AD4E-89D5-2C7E66D03241}" dt="2022-04-30T14:56:17.428" v="425"/>
          <ac:inkMkLst>
            <pc:docMk/>
            <pc:sldMk cId="1341319007" sldId="858"/>
            <ac:inkMk id="57" creationId="{D315D4E4-9D71-2513-028C-AF6B35F55491}"/>
          </ac:inkMkLst>
        </pc:inkChg>
        <pc:inkChg chg="add del">
          <ac:chgData name="Rafael Benito Moraga" userId="fe96caf3330d9503" providerId="LiveId" clId="{7D50FADE-FD30-AD4E-89D5-2C7E66D03241}" dt="2022-04-30T14:56:17.428" v="425"/>
          <ac:inkMkLst>
            <pc:docMk/>
            <pc:sldMk cId="1341319007" sldId="858"/>
            <ac:inkMk id="58" creationId="{DD3B027F-5261-BC7A-3A7B-70213A712448}"/>
          </ac:inkMkLst>
        </pc:inkChg>
        <pc:inkChg chg="add del">
          <ac:chgData name="Rafael Benito Moraga" userId="fe96caf3330d9503" providerId="LiveId" clId="{7D50FADE-FD30-AD4E-89D5-2C7E66D03241}" dt="2022-04-30T14:56:17.428" v="425"/>
          <ac:inkMkLst>
            <pc:docMk/>
            <pc:sldMk cId="1341319007" sldId="858"/>
            <ac:inkMk id="59" creationId="{A6CE782F-CFB4-4C34-5341-CE0FB6D62285}"/>
          </ac:inkMkLst>
        </pc:inkChg>
        <pc:inkChg chg="add del">
          <ac:chgData name="Rafael Benito Moraga" userId="fe96caf3330d9503" providerId="LiveId" clId="{7D50FADE-FD30-AD4E-89D5-2C7E66D03241}" dt="2022-04-30T14:56:17.428" v="425"/>
          <ac:inkMkLst>
            <pc:docMk/>
            <pc:sldMk cId="1341319007" sldId="858"/>
            <ac:inkMk id="60" creationId="{8CBDDE97-047E-FF78-3F37-900CB04C2749}"/>
          </ac:inkMkLst>
        </pc:inkChg>
        <pc:inkChg chg="add del">
          <ac:chgData name="Rafael Benito Moraga" userId="fe96caf3330d9503" providerId="LiveId" clId="{7D50FADE-FD30-AD4E-89D5-2C7E66D03241}" dt="2022-04-30T14:56:17.428" v="425"/>
          <ac:inkMkLst>
            <pc:docMk/>
            <pc:sldMk cId="1341319007" sldId="858"/>
            <ac:inkMk id="61" creationId="{4B3467A9-4DBE-12E3-0483-4F0CC802AF17}"/>
          </ac:inkMkLst>
        </pc:inkChg>
        <pc:inkChg chg="add del">
          <ac:chgData name="Rafael Benito Moraga" userId="fe96caf3330d9503" providerId="LiveId" clId="{7D50FADE-FD30-AD4E-89D5-2C7E66D03241}" dt="2022-04-30T14:56:17.428" v="425"/>
          <ac:inkMkLst>
            <pc:docMk/>
            <pc:sldMk cId="1341319007" sldId="858"/>
            <ac:inkMk id="62" creationId="{796B635D-1506-A69B-31CD-8727362A3219}"/>
          </ac:inkMkLst>
        </pc:inkChg>
        <pc:inkChg chg="add del">
          <ac:chgData name="Rafael Benito Moraga" userId="fe96caf3330d9503" providerId="LiveId" clId="{7D50FADE-FD30-AD4E-89D5-2C7E66D03241}" dt="2022-04-30T14:56:17.428" v="425"/>
          <ac:inkMkLst>
            <pc:docMk/>
            <pc:sldMk cId="1341319007" sldId="858"/>
            <ac:inkMk id="63" creationId="{E0FD86BD-F469-5390-BEB4-C5AAB88BE6B7}"/>
          </ac:inkMkLst>
        </pc:inkChg>
        <pc:inkChg chg="add del">
          <ac:chgData name="Rafael Benito Moraga" userId="fe96caf3330d9503" providerId="LiveId" clId="{7D50FADE-FD30-AD4E-89D5-2C7E66D03241}" dt="2022-04-30T14:56:17.428" v="425"/>
          <ac:inkMkLst>
            <pc:docMk/>
            <pc:sldMk cId="1341319007" sldId="858"/>
            <ac:inkMk id="64" creationId="{1A50863A-750E-D79C-2393-BE9506E43AC6}"/>
          </ac:inkMkLst>
        </pc:inkChg>
        <pc:inkChg chg="add reco">
          <ac:chgData name="Rafael Benito Moraga" userId="fe96caf3330d9503" providerId="LiveId" clId="{7D50FADE-FD30-AD4E-89D5-2C7E66D03241}" dt="2022-04-30T14:56:17.428" v="425"/>
          <ac:inkMkLst>
            <pc:docMk/>
            <pc:sldMk cId="1341319007" sldId="858"/>
            <ac:inkMk id="65" creationId="{0985454F-14B9-D699-DC98-BA2719FF4BFB}"/>
          </ac:inkMkLst>
        </pc:inkChg>
        <pc:inkChg chg="add del">
          <ac:chgData name="Rafael Benito Moraga" userId="fe96caf3330d9503" providerId="LiveId" clId="{7D50FADE-FD30-AD4E-89D5-2C7E66D03241}" dt="2022-04-30T14:56:33.501" v="430"/>
          <ac:inkMkLst>
            <pc:docMk/>
            <pc:sldMk cId="1341319007" sldId="858"/>
            <ac:inkMk id="66" creationId="{BB86258D-7A36-9984-9BF4-7CE35AFEBD0B}"/>
          </ac:inkMkLst>
        </pc:inkChg>
        <pc:inkChg chg="add del">
          <ac:chgData name="Rafael Benito Moraga" userId="fe96caf3330d9503" providerId="LiveId" clId="{7D50FADE-FD30-AD4E-89D5-2C7E66D03241}" dt="2022-04-30T14:56:33.501" v="430"/>
          <ac:inkMkLst>
            <pc:docMk/>
            <pc:sldMk cId="1341319007" sldId="858"/>
            <ac:inkMk id="67" creationId="{F1836DEC-D6F4-5B08-ACC9-FD039A9A2761}"/>
          </ac:inkMkLst>
        </pc:inkChg>
        <pc:inkChg chg="add del">
          <ac:chgData name="Rafael Benito Moraga" userId="fe96caf3330d9503" providerId="LiveId" clId="{7D50FADE-FD30-AD4E-89D5-2C7E66D03241}" dt="2022-04-30T14:56:33.501" v="430"/>
          <ac:inkMkLst>
            <pc:docMk/>
            <pc:sldMk cId="1341319007" sldId="858"/>
            <ac:inkMk id="68" creationId="{165D8ED5-B81E-641C-DBB7-AF6AF7EE5E33}"/>
          </ac:inkMkLst>
        </pc:inkChg>
        <pc:inkChg chg="add del">
          <ac:chgData name="Rafael Benito Moraga" userId="fe96caf3330d9503" providerId="LiveId" clId="{7D50FADE-FD30-AD4E-89D5-2C7E66D03241}" dt="2022-04-30T14:56:33.501" v="430"/>
          <ac:inkMkLst>
            <pc:docMk/>
            <pc:sldMk cId="1341319007" sldId="858"/>
            <ac:inkMk id="69" creationId="{A4007FF6-3F89-3DE7-6C69-964EC24EE17C}"/>
          </ac:inkMkLst>
        </pc:inkChg>
        <pc:inkChg chg="add reco">
          <ac:chgData name="Rafael Benito Moraga" userId="fe96caf3330d9503" providerId="LiveId" clId="{7D50FADE-FD30-AD4E-89D5-2C7E66D03241}" dt="2022-04-30T14:56:33.501" v="430"/>
          <ac:inkMkLst>
            <pc:docMk/>
            <pc:sldMk cId="1341319007" sldId="858"/>
            <ac:inkMk id="70" creationId="{5C2B2DBF-7DAF-E2F7-CA22-02017AFBB4B6}"/>
          </ac:inkMkLst>
        </pc:inkChg>
        <pc:inkChg chg="add del">
          <ac:chgData name="Rafael Benito Moraga" userId="fe96caf3330d9503" providerId="LiveId" clId="{7D50FADE-FD30-AD4E-89D5-2C7E66D03241}" dt="2022-04-30T14:56:38.284" v="439"/>
          <ac:inkMkLst>
            <pc:docMk/>
            <pc:sldMk cId="1341319007" sldId="858"/>
            <ac:inkMk id="71" creationId="{50663DD2-A824-615C-D53F-D1A2281377A0}"/>
          </ac:inkMkLst>
        </pc:inkChg>
        <pc:inkChg chg="add del">
          <ac:chgData name="Rafael Benito Moraga" userId="fe96caf3330d9503" providerId="LiveId" clId="{7D50FADE-FD30-AD4E-89D5-2C7E66D03241}" dt="2022-04-30T14:56:38.284" v="439"/>
          <ac:inkMkLst>
            <pc:docMk/>
            <pc:sldMk cId="1341319007" sldId="858"/>
            <ac:inkMk id="72" creationId="{59E92E66-0931-A45C-B3A7-3517588AF590}"/>
          </ac:inkMkLst>
        </pc:inkChg>
        <pc:inkChg chg="add del">
          <ac:chgData name="Rafael Benito Moraga" userId="fe96caf3330d9503" providerId="LiveId" clId="{7D50FADE-FD30-AD4E-89D5-2C7E66D03241}" dt="2022-04-30T14:56:38.284" v="439"/>
          <ac:inkMkLst>
            <pc:docMk/>
            <pc:sldMk cId="1341319007" sldId="858"/>
            <ac:inkMk id="73" creationId="{BD0F8BCA-FA97-49F0-A9EC-1AC40F18BCE4}"/>
          </ac:inkMkLst>
        </pc:inkChg>
        <pc:inkChg chg="add del">
          <ac:chgData name="Rafael Benito Moraga" userId="fe96caf3330d9503" providerId="LiveId" clId="{7D50FADE-FD30-AD4E-89D5-2C7E66D03241}" dt="2022-04-30T14:56:38.284" v="439"/>
          <ac:inkMkLst>
            <pc:docMk/>
            <pc:sldMk cId="1341319007" sldId="858"/>
            <ac:inkMk id="74" creationId="{FD8DD632-DC5B-86C9-461A-24F9BF8F1927}"/>
          </ac:inkMkLst>
        </pc:inkChg>
        <pc:inkChg chg="add del">
          <ac:chgData name="Rafael Benito Moraga" userId="fe96caf3330d9503" providerId="LiveId" clId="{7D50FADE-FD30-AD4E-89D5-2C7E66D03241}" dt="2022-04-30T14:56:38.284" v="439"/>
          <ac:inkMkLst>
            <pc:docMk/>
            <pc:sldMk cId="1341319007" sldId="858"/>
            <ac:inkMk id="75" creationId="{1236ABE7-9A95-5F00-83B7-E904C1686B47}"/>
          </ac:inkMkLst>
        </pc:inkChg>
        <pc:inkChg chg="add del">
          <ac:chgData name="Rafael Benito Moraga" userId="fe96caf3330d9503" providerId="LiveId" clId="{7D50FADE-FD30-AD4E-89D5-2C7E66D03241}" dt="2022-04-30T14:56:38.284" v="439"/>
          <ac:inkMkLst>
            <pc:docMk/>
            <pc:sldMk cId="1341319007" sldId="858"/>
            <ac:inkMk id="76" creationId="{DDFB3CF9-DF4C-19DF-2A1D-5598092A1C88}"/>
          </ac:inkMkLst>
        </pc:inkChg>
        <pc:inkChg chg="add del">
          <ac:chgData name="Rafael Benito Moraga" userId="fe96caf3330d9503" providerId="LiveId" clId="{7D50FADE-FD30-AD4E-89D5-2C7E66D03241}" dt="2022-04-30T14:56:38.284" v="439"/>
          <ac:inkMkLst>
            <pc:docMk/>
            <pc:sldMk cId="1341319007" sldId="858"/>
            <ac:inkMk id="77" creationId="{44A3788D-3EFC-FF72-4A16-12E775660E6F}"/>
          </ac:inkMkLst>
        </pc:inkChg>
        <pc:inkChg chg="add del">
          <ac:chgData name="Rafael Benito Moraga" userId="fe96caf3330d9503" providerId="LiveId" clId="{7D50FADE-FD30-AD4E-89D5-2C7E66D03241}" dt="2022-04-30T14:56:38.284" v="439"/>
          <ac:inkMkLst>
            <pc:docMk/>
            <pc:sldMk cId="1341319007" sldId="858"/>
            <ac:inkMk id="78" creationId="{522580C7-C181-7AE6-2A25-D43C39A842A4}"/>
          </ac:inkMkLst>
        </pc:inkChg>
        <pc:inkChg chg="add reco">
          <ac:chgData name="Rafael Benito Moraga" userId="fe96caf3330d9503" providerId="LiveId" clId="{7D50FADE-FD30-AD4E-89D5-2C7E66D03241}" dt="2022-04-30T14:56:38.284" v="439"/>
          <ac:inkMkLst>
            <pc:docMk/>
            <pc:sldMk cId="1341319007" sldId="858"/>
            <ac:inkMk id="79" creationId="{58C56747-F73B-1635-F797-5186254BC10A}"/>
          </ac:inkMkLst>
        </pc:inkChg>
      </pc:sldChg>
      <pc:sldChg chg="addSp">
        <pc:chgData name="Rafael Benito Moraga" userId="fe96caf3330d9503" providerId="LiveId" clId="{7D50FADE-FD30-AD4E-89D5-2C7E66D03241}" dt="2022-04-30T15:46:24.836" v="1393" actId="7634"/>
        <pc:sldMkLst>
          <pc:docMk/>
          <pc:sldMk cId="3961731783" sldId="860"/>
        </pc:sldMkLst>
        <pc:inkChg chg="add">
          <ac:chgData name="Rafael Benito Moraga" userId="fe96caf3330d9503" providerId="LiveId" clId="{7D50FADE-FD30-AD4E-89D5-2C7E66D03241}" dt="2022-04-30T15:46:24.836" v="1393" actId="7634"/>
          <ac:inkMkLst>
            <pc:docMk/>
            <pc:sldMk cId="3961731783" sldId="860"/>
            <ac:inkMk id="4" creationId="{4AEDC8FC-3D85-4F67-3510-0EE899595935}"/>
          </ac:inkMkLst>
        </pc:inkChg>
      </pc:sldChg>
      <pc:sldChg chg="addSp delSp">
        <pc:chgData name="Rafael Benito Moraga" userId="fe96caf3330d9503" providerId="LiveId" clId="{7D50FADE-FD30-AD4E-89D5-2C7E66D03241}" dt="2022-04-30T15:06:58.330" v="645"/>
        <pc:sldMkLst>
          <pc:docMk/>
          <pc:sldMk cId="4149468523" sldId="861"/>
        </pc:sldMkLst>
        <pc:inkChg chg="add del">
          <ac:chgData name="Rafael Benito Moraga" userId="fe96caf3330d9503" providerId="LiveId" clId="{7D50FADE-FD30-AD4E-89D5-2C7E66D03241}" dt="2022-04-30T15:06:22.489" v="602"/>
          <ac:inkMkLst>
            <pc:docMk/>
            <pc:sldMk cId="4149468523" sldId="861"/>
            <ac:inkMk id="7" creationId="{5A0D5BE2-F6E1-0BF4-86B0-8B9AA3B74C73}"/>
          </ac:inkMkLst>
        </pc:inkChg>
        <pc:inkChg chg="add del">
          <ac:chgData name="Rafael Benito Moraga" userId="fe96caf3330d9503" providerId="LiveId" clId="{7D50FADE-FD30-AD4E-89D5-2C7E66D03241}" dt="2022-04-30T15:06:22.489" v="602"/>
          <ac:inkMkLst>
            <pc:docMk/>
            <pc:sldMk cId="4149468523" sldId="861"/>
            <ac:inkMk id="8" creationId="{851E2A4A-0C54-2E16-C56B-3513110614BF}"/>
          </ac:inkMkLst>
        </pc:inkChg>
        <pc:inkChg chg="add del">
          <ac:chgData name="Rafael Benito Moraga" userId="fe96caf3330d9503" providerId="LiveId" clId="{7D50FADE-FD30-AD4E-89D5-2C7E66D03241}" dt="2022-04-30T15:06:22.489" v="602"/>
          <ac:inkMkLst>
            <pc:docMk/>
            <pc:sldMk cId="4149468523" sldId="861"/>
            <ac:inkMk id="9" creationId="{D2B0AC58-45AD-E46D-61B3-F029584EA0A6}"/>
          </ac:inkMkLst>
        </pc:inkChg>
        <pc:inkChg chg="add del">
          <ac:chgData name="Rafael Benito Moraga" userId="fe96caf3330d9503" providerId="LiveId" clId="{7D50FADE-FD30-AD4E-89D5-2C7E66D03241}" dt="2022-04-30T15:06:22.489" v="602"/>
          <ac:inkMkLst>
            <pc:docMk/>
            <pc:sldMk cId="4149468523" sldId="861"/>
            <ac:inkMk id="10" creationId="{0FD39ADB-FC5F-D352-CAC9-D1DFE4CB7867}"/>
          </ac:inkMkLst>
        </pc:inkChg>
        <pc:inkChg chg="add del">
          <ac:chgData name="Rafael Benito Moraga" userId="fe96caf3330d9503" providerId="LiveId" clId="{7D50FADE-FD30-AD4E-89D5-2C7E66D03241}" dt="2022-04-30T15:06:22.489" v="602"/>
          <ac:inkMkLst>
            <pc:docMk/>
            <pc:sldMk cId="4149468523" sldId="861"/>
            <ac:inkMk id="11" creationId="{74C8803D-9DB5-1E1E-90D2-23D9F88252B7}"/>
          </ac:inkMkLst>
        </pc:inkChg>
        <pc:inkChg chg="add reco">
          <ac:chgData name="Rafael Benito Moraga" userId="fe96caf3330d9503" providerId="LiveId" clId="{7D50FADE-FD30-AD4E-89D5-2C7E66D03241}" dt="2022-04-30T15:06:22.489" v="602"/>
          <ac:inkMkLst>
            <pc:docMk/>
            <pc:sldMk cId="4149468523" sldId="861"/>
            <ac:inkMk id="12" creationId="{0FA4A691-51B0-ACCA-B4B6-CFEBE2550668}"/>
          </ac:inkMkLst>
        </pc:inkChg>
        <pc:inkChg chg="add del">
          <ac:chgData name="Rafael Benito Moraga" userId="fe96caf3330d9503" providerId="LiveId" clId="{7D50FADE-FD30-AD4E-89D5-2C7E66D03241}" dt="2022-04-30T15:06:27.155" v="611"/>
          <ac:inkMkLst>
            <pc:docMk/>
            <pc:sldMk cId="4149468523" sldId="861"/>
            <ac:inkMk id="13" creationId="{EAFC2292-3DED-2E4E-890A-E0AF3FE49A48}"/>
          </ac:inkMkLst>
        </pc:inkChg>
        <pc:inkChg chg="add del">
          <ac:chgData name="Rafael Benito Moraga" userId="fe96caf3330d9503" providerId="LiveId" clId="{7D50FADE-FD30-AD4E-89D5-2C7E66D03241}" dt="2022-04-30T15:06:27.155" v="611"/>
          <ac:inkMkLst>
            <pc:docMk/>
            <pc:sldMk cId="4149468523" sldId="861"/>
            <ac:inkMk id="14" creationId="{BCD247D2-C472-474A-AA1A-827B04401197}"/>
          </ac:inkMkLst>
        </pc:inkChg>
        <pc:inkChg chg="add del">
          <ac:chgData name="Rafael Benito Moraga" userId="fe96caf3330d9503" providerId="LiveId" clId="{7D50FADE-FD30-AD4E-89D5-2C7E66D03241}" dt="2022-04-30T15:06:27.155" v="611"/>
          <ac:inkMkLst>
            <pc:docMk/>
            <pc:sldMk cId="4149468523" sldId="861"/>
            <ac:inkMk id="15" creationId="{9CF340A2-661C-3B02-2E65-B667F5E121F7}"/>
          </ac:inkMkLst>
        </pc:inkChg>
        <pc:inkChg chg="add del">
          <ac:chgData name="Rafael Benito Moraga" userId="fe96caf3330d9503" providerId="LiveId" clId="{7D50FADE-FD30-AD4E-89D5-2C7E66D03241}" dt="2022-04-30T15:06:27.155" v="611"/>
          <ac:inkMkLst>
            <pc:docMk/>
            <pc:sldMk cId="4149468523" sldId="861"/>
            <ac:inkMk id="16" creationId="{C2C098E2-C003-764A-EF27-9BEC2F2E935C}"/>
          </ac:inkMkLst>
        </pc:inkChg>
        <pc:inkChg chg="add del">
          <ac:chgData name="Rafael Benito Moraga" userId="fe96caf3330d9503" providerId="LiveId" clId="{7D50FADE-FD30-AD4E-89D5-2C7E66D03241}" dt="2022-04-30T15:06:27.155" v="611"/>
          <ac:inkMkLst>
            <pc:docMk/>
            <pc:sldMk cId="4149468523" sldId="861"/>
            <ac:inkMk id="17" creationId="{A4616073-F4C8-F39E-9924-20BC9FC6BC50}"/>
          </ac:inkMkLst>
        </pc:inkChg>
        <pc:inkChg chg="add del">
          <ac:chgData name="Rafael Benito Moraga" userId="fe96caf3330d9503" providerId="LiveId" clId="{7D50FADE-FD30-AD4E-89D5-2C7E66D03241}" dt="2022-04-30T15:06:27.155" v="611"/>
          <ac:inkMkLst>
            <pc:docMk/>
            <pc:sldMk cId="4149468523" sldId="861"/>
            <ac:inkMk id="18" creationId="{9F487F37-5716-6F18-EF05-254DE9DF7254}"/>
          </ac:inkMkLst>
        </pc:inkChg>
        <pc:inkChg chg="add del">
          <ac:chgData name="Rafael Benito Moraga" userId="fe96caf3330d9503" providerId="LiveId" clId="{7D50FADE-FD30-AD4E-89D5-2C7E66D03241}" dt="2022-04-30T15:06:27.155" v="611"/>
          <ac:inkMkLst>
            <pc:docMk/>
            <pc:sldMk cId="4149468523" sldId="861"/>
            <ac:inkMk id="19" creationId="{954738B7-2C4C-CAA7-CF3E-DB9ECBA8408E}"/>
          </ac:inkMkLst>
        </pc:inkChg>
        <pc:inkChg chg="add del">
          <ac:chgData name="Rafael Benito Moraga" userId="fe96caf3330d9503" providerId="LiveId" clId="{7D50FADE-FD30-AD4E-89D5-2C7E66D03241}" dt="2022-04-30T15:06:27.155" v="611"/>
          <ac:inkMkLst>
            <pc:docMk/>
            <pc:sldMk cId="4149468523" sldId="861"/>
            <ac:inkMk id="20" creationId="{90E7E60D-1150-068A-12AA-EE42D8C5A6D5}"/>
          </ac:inkMkLst>
        </pc:inkChg>
        <pc:inkChg chg="add reco">
          <ac:chgData name="Rafael Benito Moraga" userId="fe96caf3330d9503" providerId="LiveId" clId="{7D50FADE-FD30-AD4E-89D5-2C7E66D03241}" dt="2022-04-30T15:06:27.155" v="611"/>
          <ac:inkMkLst>
            <pc:docMk/>
            <pc:sldMk cId="4149468523" sldId="861"/>
            <ac:inkMk id="21" creationId="{DBD62B81-98CD-6C5D-5A2C-0EBD06D98C80}"/>
          </ac:inkMkLst>
        </pc:inkChg>
        <pc:inkChg chg="add del">
          <ac:chgData name="Rafael Benito Moraga" userId="fe96caf3330d9503" providerId="LiveId" clId="{7D50FADE-FD30-AD4E-89D5-2C7E66D03241}" dt="2022-04-30T15:06:41.041" v="622"/>
          <ac:inkMkLst>
            <pc:docMk/>
            <pc:sldMk cId="4149468523" sldId="861"/>
            <ac:inkMk id="22" creationId="{62704E00-5511-AC41-0B01-3450EAB50ACF}"/>
          </ac:inkMkLst>
        </pc:inkChg>
        <pc:inkChg chg="add del">
          <ac:chgData name="Rafael Benito Moraga" userId="fe96caf3330d9503" providerId="LiveId" clId="{7D50FADE-FD30-AD4E-89D5-2C7E66D03241}" dt="2022-04-30T15:06:41.041" v="622"/>
          <ac:inkMkLst>
            <pc:docMk/>
            <pc:sldMk cId="4149468523" sldId="861"/>
            <ac:inkMk id="23" creationId="{06A476F1-773B-DEB0-72E8-754B4B717A99}"/>
          </ac:inkMkLst>
        </pc:inkChg>
        <pc:inkChg chg="add del">
          <ac:chgData name="Rafael Benito Moraga" userId="fe96caf3330d9503" providerId="LiveId" clId="{7D50FADE-FD30-AD4E-89D5-2C7E66D03241}" dt="2022-04-30T15:06:41.041" v="622"/>
          <ac:inkMkLst>
            <pc:docMk/>
            <pc:sldMk cId="4149468523" sldId="861"/>
            <ac:inkMk id="24" creationId="{0E605D0B-151C-9CE7-672F-BA5633295B63}"/>
          </ac:inkMkLst>
        </pc:inkChg>
        <pc:inkChg chg="add del">
          <ac:chgData name="Rafael Benito Moraga" userId="fe96caf3330d9503" providerId="LiveId" clId="{7D50FADE-FD30-AD4E-89D5-2C7E66D03241}" dt="2022-04-30T15:06:41.041" v="622"/>
          <ac:inkMkLst>
            <pc:docMk/>
            <pc:sldMk cId="4149468523" sldId="861"/>
            <ac:inkMk id="25" creationId="{F8985393-9EA2-F27F-776A-743057716187}"/>
          </ac:inkMkLst>
        </pc:inkChg>
        <pc:inkChg chg="add del">
          <ac:chgData name="Rafael Benito Moraga" userId="fe96caf3330d9503" providerId="LiveId" clId="{7D50FADE-FD30-AD4E-89D5-2C7E66D03241}" dt="2022-04-30T15:06:41.041" v="622"/>
          <ac:inkMkLst>
            <pc:docMk/>
            <pc:sldMk cId="4149468523" sldId="861"/>
            <ac:inkMk id="26" creationId="{D5996CC8-DFC0-CC34-62DC-85AEF7165ED1}"/>
          </ac:inkMkLst>
        </pc:inkChg>
        <pc:inkChg chg="add del">
          <ac:chgData name="Rafael Benito Moraga" userId="fe96caf3330d9503" providerId="LiveId" clId="{7D50FADE-FD30-AD4E-89D5-2C7E66D03241}" dt="2022-04-30T15:06:41.041" v="622"/>
          <ac:inkMkLst>
            <pc:docMk/>
            <pc:sldMk cId="4149468523" sldId="861"/>
            <ac:inkMk id="27" creationId="{A9B9DA6B-5058-C275-D143-1689A78725A7}"/>
          </ac:inkMkLst>
        </pc:inkChg>
        <pc:inkChg chg="add del">
          <ac:chgData name="Rafael Benito Moraga" userId="fe96caf3330d9503" providerId="LiveId" clId="{7D50FADE-FD30-AD4E-89D5-2C7E66D03241}" dt="2022-04-30T15:06:41.041" v="622"/>
          <ac:inkMkLst>
            <pc:docMk/>
            <pc:sldMk cId="4149468523" sldId="861"/>
            <ac:inkMk id="28" creationId="{A2473F63-B982-E5A4-A9F0-E5D399AB5A82}"/>
          </ac:inkMkLst>
        </pc:inkChg>
        <pc:inkChg chg="add del">
          <ac:chgData name="Rafael Benito Moraga" userId="fe96caf3330d9503" providerId="LiveId" clId="{7D50FADE-FD30-AD4E-89D5-2C7E66D03241}" dt="2022-04-30T15:06:41.041" v="622"/>
          <ac:inkMkLst>
            <pc:docMk/>
            <pc:sldMk cId="4149468523" sldId="861"/>
            <ac:inkMk id="29" creationId="{FFA83D2E-9CF0-1098-2321-E12EFF9997CA}"/>
          </ac:inkMkLst>
        </pc:inkChg>
        <pc:inkChg chg="add del">
          <ac:chgData name="Rafael Benito Moraga" userId="fe96caf3330d9503" providerId="LiveId" clId="{7D50FADE-FD30-AD4E-89D5-2C7E66D03241}" dt="2022-04-30T15:06:41.041" v="622"/>
          <ac:inkMkLst>
            <pc:docMk/>
            <pc:sldMk cId="4149468523" sldId="861"/>
            <ac:inkMk id="30" creationId="{13E28ACE-513B-AD59-5350-B86FDE58D778}"/>
          </ac:inkMkLst>
        </pc:inkChg>
        <pc:inkChg chg="add del">
          <ac:chgData name="Rafael Benito Moraga" userId="fe96caf3330d9503" providerId="LiveId" clId="{7D50FADE-FD30-AD4E-89D5-2C7E66D03241}" dt="2022-04-30T15:06:41.041" v="622"/>
          <ac:inkMkLst>
            <pc:docMk/>
            <pc:sldMk cId="4149468523" sldId="861"/>
            <ac:inkMk id="31" creationId="{81E445E6-A1C6-C130-A335-1FB6BA578E04}"/>
          </ac:inkMkLst>
        </pc:inkChg>
        <pc:inkChg chg="add reco">
          <ac:chgData name="Rafael Benito Moraga" userId="fe96caf3330d9503" providerId="LiveId" clId="{7D50FADE-FD30-AD4E-89D5-2C7E66D03241}" dt="2022-04-30T15:06:41.041" v="622"/>
          <ac:inkMkLst>
            <pc:docMk/>
            <pc:sldMk cId="4149468523" sldId="861"/>
            <ac:inkMk id="32" creationId="{15497237-0A71-D6D3-2574-646EE03920D8}"/>
          </ac:inkMkLst>
        </pc:inkChg>
        <pc:inkChg chg="add del">
          <ac:chgData name="Rafael Benito Moraga" userId="fe96caf3330d9503" providerId="LiveId" clId="{7D50FADE-FD30-AD4E-89D5-2C7E66D03241}" dt="2022-04-30T15:06:43.581" v="629"/>
          <ac:inkMkLst>
            <pc:docMk/>
            <pc:sldMk cId="4149468523" sldId="861"/>
            <ac:inkMk id="33" creationId="{693CDAD7-D3CC-09B3-2789-5366E7C47261}"/>
          </ac:inkMkLst>
        </pc:inkChg>
        <pc:inkChg chg="add del">
          <ac:chgData name="Rafael Benito Moraga" userId="fe96caf3330d9503" providerId="LiveId" clId="{7D50FADE-FD30-AD4E-89D5-2C7E66D03241}" dt="2022-04-30T15:06:43.581" v="629"/>
          <ac:inkMkLst>
            <pc:docMk/>
            <pc:sldMk cId="4149468523" sldId="861"/>
            <ac:inkMk id="34" creationId="{D10E8005-DA9B-7939-1BB0-6338CBC0BF50}"/>
          </ac:inkMkLst>
        </pc:inkChg>
        <pc:inkChg chg="add del">
          <ac:chgData name="Rafael Benito Moraga" userId="fe96caf3330d9503" providerId="LiveId" clId="{7D50FADE-FD30-AD4E-89D5-2C7E66D03241}" dt="2022-04-30T15:06:43.581" v="629"/>
          <ac:inkMkLst>
            <pc:docMk/>
            <pc:sldMk cId="4149468523" sldId="861"/>
            <ac:inkMk id="35" creationId="{32D7CAD0-DCD6-F58B-3D76-6A92CABB1DDF}"/>
          </ac:inkMkLst>
        </pc:inkChg>
        <pc:inkChg chg="add del">
          <ac:chgData name="Rafael Benito Moraga" userId="fe96caf3330d9503" providerId="LiveId" clId="{7D50FADE-FD30-AD4E-89D5-2C7E66D03241}" dt="2022-04-30T15:06:43.581" v="629"/>
          <ac:inkMkLst>
            <pc:docMk/>
            <pc:sldMk cId="4149468523" sldId="861"/>
            <ac:inkMk id="36" creationId="{CD4E189A-414B-3440-F46B-D1D742BB67FB}"/>
          </ac:inkMkLst>
        </pc:inkChg>
        <pc:inkChg chg="add del">
          <ac:chgData name="Rafael Benito Moraga" userId="fe96caf3330d9503" providerId="LiveId" clId="{7D50FADE-FD30-AD4E-89D5-2C7E66D03241}" dt="2022-04-30T15:06:43.581" v="629"/>
          <ac:inkMkLst>
            <pc:docMk/>
            <pc:sldMk cId="4149468523" sldId="861"/>
            <ac:inkMk id="37" creationId="{0F1F8E35-F96C-9598-97E1-ACB7F3FD4D17}"/>
          </ac:inkMkLst>
        </pc:inkChg>
        <pc:inkChg chg="add del">
          <ac:chgData name="Rafael Benito Moraga" userId="fe96caf3330d9503" providerId="LiveId" clId="{7D50FADE-FD30-AD4E-89D5-2C7E66D03241}" dt="2022-04-30T15:06:43.581" v="629"/>
          <ac:inkMkLst>
            <pc:docMk/>
            <pc:sldMk cId="4149468523" sldId="861"/>
            <ac:inkMk id="38" creationId="{55039DE3-F350-5F2F-DF61-F9393ABDE745}"/>
          </ac:inkMkLst>
        </pc:inkChg>
        <pc:inkChg chg="add reco">
          <ac:chgData name="Rafael Benito Moraga" userId="fe96caf3330d9503" providerId="LiveId" clId="{7D50FADE-FD30-AD4E-89D5-2C7E66D03241}" dt="2022-04-30T15:06:43.581" v="629"/>
          <ac:inkMkLst>
            <pc:docMk/>
            <pc:sldMk cId="4149468523" sldId="861"/>
            <ac:inkMk id="39" creationId="{561C0815-BDD7-CB6E-6AEB-49DA76D5E079}"/>
          </ac:inkMkLst>
        </pc:inkChg>
        <pc:inkChg chg="add del">
          <ac:chgData name="Rafael Benito Moraga" userId="fe96caf3330d9503" providerId="LiveId" clId="{7D50FADE-FD30-AD4E-89D5-2C7E66D03241}" dt="2022-04-30T15:06:46.456" v="632"/>
          <ac:inkMkLst>
            <pc:docMk/>
            <pc:sldMk cId="4149468523" sldId="861"/>
            <ac:inkMk id="40" creationId="{3AAF642F-A880-78C4-D36B-7EAF2A44BEFD}"/>
          </ac:inkMkLst>
        </pc:inkChg>
        <pc:inkChg chg="add del">
          <ac:chgData name="Rafael Benito Moraga" userId="fe96caf3330d9503" providerId="LiveId" clId="{7D50FADE-FD30-AD4E-89D5-2C7E66D03241}" dt="2022-04-30T15:06:46.456" v="632"/>
          <ac:inkMkLst>
            <pc:docMk/>
            <pc:sldMk cId="4149468523" sldId="861"/>
            <ac:inkMk id="41" creationId="{47BBFB35-C558-71B6-2462-0F7660816977}"/>
          </ac:inkMkLst>
        </pc:inkChg>
        <pc:inkChg chg="add reco">
          <ac:chgData name="Rafael Benito Moraga" userId="fe96caf3330d9503" providerId="LiveId" clId="{7D50FADE-FD30-AD4E-89D5-2C7E66D03241}" dt="2022-04-30T15:06:46.456" v="632"/>
          <ac:inkMkLst>
            <pc:docMk/>
            <pc:sldMk cId="4149468523" sldId="861"/>
            <ac:inkMk id="42" creationId="{5F86985B-4B5F-6407-FB7F-75284FB89E59}"/>
          </ac:inkMkLst>
        </pc:inkChg>
        <pc:inkChg chg="add del">
          <ac:chgData name="Rafael Benito Moraga" userId="fe96caf3330d9503" providerId="LiveId" clId="{7D50FADE-FD30-AD4E-89D5-2C7E66D03241}" dt="2022-04-30T15:06:50.234" v="637"/>
          <ac:inkMkLst>
            <pc:docMk/>
            <pc:sldMk cId="4149468523" sldId="861"/>
            <ac:inkMk id="43" creationId="{4D714A2E-366F-AC82-9A9A-042F224B52C1}"/>
          </ac:inkMkLst>
        </pc:inkChg>
        <pc:inkChg chg="add del">
          <ac:chgData name="Rafael Benito Moraga" userId="fe96caf3330d9503" providerId="LiveId" clId="{7D50FADE-FD30-AD4E-89D5-2C7E66D03241}" dt="2022-04-30T15:06:50.234" v="637"/>
          <ac:inkMkLst>
            <pc:docMk/>
            <pc:sldMk cId="4149468523" sldId="861"/>
            <ac:inkMk id="44" creationId="{0495A512-00AD-17B0-B433-86431A0F4428}"/>
          </ac:inkMkLst>
        </pc:inkChg>
        <pc:inkChg chg="add del">
          <ac:chgData name="Rafael Benito Moraga" userId="fe96caf3330d9503" providerId="LiveId" clId="{7D50FADE-FD30-AD4E-89D5-2C7E66D03241}" dt="2022-04-30T15:06:50.234" v="637"/>
          <ac:inkMkLst>
            <pc:docMk/>
            <pc:sldMk cId="4149468523" sldId="861"/>
            <ac:inkMk id="45" creationId="{C77AAE6E-ADB3-7366-DC23-2356DE54F532}"/>
          </ac:inkMkLst>
        </pc:inkChg>
        <pc:inkChg chg="add del">
          <ac:chgData name="Rafael Benito Moraga" userId="fe96caf3330d9503" providerId="LiveId" clId="{7D50FADE-FD30-AD4E-89D5-2C7E66D03241}" dt="2022-04-30T15:06:50.234" v="637"/>
          <ac:inkMkLst>
            <pc:docMk/>
            <pc:sldMk cId="4149468523" sldId="861"/>
            <ac:inkMk id="46" creationId="{456B0A97-A563-76B8-2B62-F9BB4086BDBA}"/>
          </ac:inkMkLst>
        </pc:inkChg>
        <pc:inkChg chg="add reco">
          <ac:chgData name="Rafael Benito Moraga" userId="fe96caf3330d9503" providerId="LiveId" clId="{7D50FADE-FD30-AD4E-89D5-2C7E66D03241}" dt="2022-04-30T15:06:50.234" v="637"/>
          <ac:inkMkLst>
            <pc:docMk/>
            <pc:sldMk cId="4149468523" sldId="861"/>
            <ac:inkMk id="47" creationId="{3C82E768-56DB-6567-E27B-39AAB72544D4}"/>
          </ac:inkMkLst>
        </pc:inkChg>
        <pc:inkChg chg="add del">
          <ac:chgData name="Rafael Benito Moraga" userId="fe96caf3330d9503" providerId="LiveId" clId="{7D50FADE-FD30-AD4E-89D5-2C7E66D03241}" dt="2022-04-30T15:06:58.330" v="645"/>
          <ac:inkMkLst>
            <pc:docMk/>
            <pc:sldMk cId="4149468523" sldId="861"/>
            <ac:inkMk id="48" creationId="{83DA24CE-5A76-8BF6-91E1-6165EFAA121C}"/>
          </ac:inkMkLst>
        </pc:inkChg>
        <pc:inkChg chg="add del">
          <ac:chgData name="Rafael Benito Moraga" userId="fe96caf3330d9503" providerId="LiveId" clId="{7D50FADE-FD30-AD4E-89D5-2C7E66D03241}" dt="2022-04-30T15:06:58.330" v="645"/>
          <ac:inkMkLst>
            <pc:docMk/>
            <pc:sldMk cId="4149468523" sldId="861"/>
            <ac:inkMk id="49" creationId="{0775D7A8-3DB5-102C-EF11-45A8CB373FA0}"/>
          </ac:inkMkLst>
        </pc:inkChg>
        <pc:inkChg chg="add del">
          <ac:chgData name="Rafael Benito Moraga" userId="fe96caf3330d9503" providerId="LiveId" clId="{7D50FADE-FD30-AD4E-89D5-2C7E66D03241}" dt="2022-04-30T15:06:58.330" v="645"/>
          <ac:inkMkLst>
            <pc:docMk/>
            <pc:sldMk cId="4149468523" sldId="861"/>
            <ac:inkMk id="50" creationId="{50EF262C-99F3-1C21-1A63-F8A40C06D71F}"/>
          </ac:inkMkLst>
        </pc:inkChg>
        <pc:inkChg chg="add del">
          <ac:chgData name="Rafael Benito Moraga" userId="fe96caf3330d9503" providerId="LiveId" clId="{7D50FADE-FD30-AD4E-89D5-2C7E66D03241}" dt="2022-04-30T15:06:58.330" v="645"/>
          <ac:inkMkLst>
            <pc:docMk/>
            <pc:sldMk cId="4149468523" sldId="861"/>
            <ac:inkMk id="51" creationId="{429EA844-7868-0464-11D9-1AFDFFEBD8E8}"/>
          </ac:inkMkLst>
        </pc:inkChg>
        <pc:inkChg chg="add del">
          <ac:chgData name="Rafael Benito Moraga" userId="fe96caf3330d9503" providerId="LiveId" clId="{7D50FADE-FD30-AD4E-89D5-2C7E66D03241}" dt="2022-04-30T15:06:58.330" v="645"/>
          <ac:inkMkLst>
            <pc:docMk/>
            <pc:sldMk cId="4149468523" sldId="861"/>
            <ac:inkMk id="52" creationId="{A7753945-D27C-C27E-3879-BD38CD7EACE3}"/>
          </ac:inkMkLst>
        </pc:inkChg>
        <pc:inkChg chg="add del">
          <ac:chgData name="Rafael Benito Moraga" userId="fe96caf3330d9503" providerId="LiveId" clId="{7D50FADE-FD30-AD4E-89D5-2C7E66D03241}" dt="2022-04-30T15:06:58.330" v="645"/>
          <ac:inkMkLst>
            <pc:docMk/>
            <pc:sldMk cId="4149468523" sldId="861"/>
            <ac:inkMk id="53" creationId="{D4AF9DBB-36A5-5E51-A09A-A74DFEF9E016}"/>
          </ac:inkMkLst>
        </pc:inkChg>
        <pc:inkChg chg="add del">
          <ac:chgData name="Rafael Benito Moraga" userId="fe96caf3330d9503" providerId="LiveId" clId="{7D50FADE-FD30-AD4E-89D5-2C7E66D03241}" dt="2022-04-30T15:06:58.330" v="645"/>
          <ac:inkMkLst>
            <pc:docMk/>
            <pc:sldMk cId="4149468523" sldId="861"/>
            <ac:inkMk id="54" creationId="{94708BD6-8D54-9EB4-A42B-2F28B7D77A96}"/>
          </ac:inkMkLst>
        </pc:inkChg>
        <pc:inkChg chg="add reco">
          <ac:chgData name="Rafael Benito Moraga" userId="fe96caf3330d9503" providerId="LiveId" clId="{7D50FADE-FD30-AD4E-89D5-2C7E66D03241}" dt="2022-04-30T15:06:58.330" v="645"/>
          <ac:inkMkLst>
            <pc:docMk/>
            <pc:sldMk cId="4149468523" sldId="861"/>
            <ac:inkMk id="55" creationId="{1E988C65-D9BB-3C18-691C-D4C2D1224558}"/>
          </ac:inkMkLst>
        </pc:ink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8C447A-2325-E443-BBDF-183104A75E42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BB6F370-82F0-B043-BE9D-6624146D9426}">
      <dgm:prSet phldrT="[Texto]" custT="1"/>
      <dgm:spPr/>
      <dgm:t>
        <a:bodyPr/>
        <a:lstStyle/>
        <a:p>
          <a:r>
            <a:rPr lang="es-ES_tradnl" sz="1800"/>
            <a:t>Control de mi </a:t>
          </a:r>
          <a:r>
            <a:rPr lang="es-ES_tradnl" sz="1800" err="1"/>
            <a:t>neurocepción</a:t>
          </a:r>
          <a:r>
            <a:rPr lang="es-ES_tradnl" sz="1800"/>
            <a:t> durante todo el proceso.</a:t>
          </a:r>
          <a:endParaRPr lang="es-ES" sz="1800"/>
        </a:p>
      </dgm:t>
    </dgm:pt>
    <dgm:pt modelId="{9329FAB9-14B3-F24C-AA00-A428A54269C8}" type="parTrans" cxnId="{47B6A078-BBF6-C14E-8364-23D3780A3A97}">
      <dgm:prSet/>
      <dgm:spPr/>
      <dgm:t>
        <a:bodyPr/>
        <a:lstStyle/>
        <a:p>
          <a:endParaRPr lang="es-ES"/>
        </a:p>
      </dgm:t>
    </dgm:pt>
    <dgm:pt modelId="{24A10C16-8D95-874E-BE3B-80A7B147DA63}" type="sibTrans" cxnId="{47B6A078-BBF6-C14E-8364-23D3780A3A97}">
      <dgm:prSet/>
      <dgm:spPr/>
      <dgm:t>
        <a:bodyPr/>
        <a:lstStyle/>
        <a:p>
          <a:endParaRPr lang="es-ES"/>
        </a:p>
      </dgm:t>
    </dgm:pt>
    <dgm:pt modelId="{7DABB76C-B5B3-F848-8EA5-3F74E70FA52C}">
      <dgm:prSet custT="1"/>
      <dgm:spPr/>
      <dgm:t>
        <a:bodyPr/>
        <a:lstStyle/>
        <a:p>
          <a:r>
            <a:rPr lang="es-ES_tradnl" sz="1800"/>
            <a:t>Uso del vago ventral</a:t>
          </a:r>
        </a:p>
      </dgm:t>
    </dgm:pt>
    <dgm:pt modelId="{B663A976-1A2B-924A-89F7-7E96980F458E}" type="parTrans" cxnId="{EA57376D-78BD-1448-BE66-B85AB32893AE}">
      <dgm:prSet/>
      <dgm:spPr/>
      <dgm:t>
        <a:bodyPr/>
        <a:lstStyle/>
        <a:p>
          <a:endParaRPr lang="es-ES"/>
        </a:p>
      </dgm:t>
    </dgm:pt>
    <dgm:pt modelId="{6109DEAE-11AA-8148-A54E-8EAB037410F2}" type="sibTrans" cxnId="{EA57376D-78BD-1448-BE66-B85AB32893AE}">
      <dgm:prSet/>
      <dgm:spPr/>
      <dgm:t>
        <a:bodyPr/>
        <a:lstStyle/>
        <a:p>
          <a:endParaRPr lang="es-ES"/>
        </a:p>
      </dgm:t>
    </dgm:pt>
    <dgm:pt modelId="{6EB23903-5E36-864B-8752-2934C2E4BF76}">
      <dgm:prSet custT="1"/>
      <dgm:spPr/>
      <dgm:t>
        <a:bodyPr/>
        <a:lstStyle/>
        <a:p>
          <a:r>
            <a:rPr lang="es-ES_tradnl" sz="1800"/>
            <a:t>Ser consciente del tipo de evocaciones de mi memoria implícita y mi hipocampo.</a:t>
          </a:r>
        </a:p>
      </dgm:t>
    </dgm:pt>
    <dgm:pt modelId="{8B61D646-0697-CE49-9077-A3C047D77351}" type="parTrans" cxnId="{9075CE32-04CE-394B-9A28-DF01BFFFBF35}">
      <dgm:prSet/>
      <dgm:spPr/>
      <dgm:t>
        <a:bodyPr/>
        <a:lstStyle/>
        <a:p>
          <a:endParaRPr lang="es-ES"/>
        </a:p>
      </dgm:t>
    </dgm:pt>
    <dgm:pt modelId="{88B6169E-3FEB-1A4B-83A6-C3EC5B8D29A0}" type="sibTrans" cxnId="{9075CE32-04CE-394B-9A28-DF01BFFFBF35}">
      <dgm:prSet/>
      <dgm:spPr/>
      <dgm:t>
        <a:bodyPr/>
        <a:lstStyle/>
        <a:p>
          <a:endParaRPr lang="es-ES"/>
        </a:p>
      </dgm:t>
    </dgm:pt>
    <dgm:pt modelId="{E15EBE11-1084-AB4B-A769-A209F5023FE8}">
      <dgm:prSet custT="1"/>
      <dgm:spPr/>
      <dgm:t>
        <a:bodyPr/>
        <a:lstStyle/>
        <a:p>
          <a:r>
            <a:rPr lang="es-ES_tradnl" sz="1800"/>
            <a:t>Evitar intensificar las evocaciones explícitas e implícitas</a:t>
          </a:r>
        </a:p>
      </dgm:t>
    </dgm:pt>
    <dgm:pt modelId="{950A84AD-36BE-514C-B4F9-03FC17C255DB}" type="parTrans" cxnId="{8FFA9361-60A0-7A4B-87CC-FBF585321EA6}">
      <dgm:prSet/>
      <dgm:spPr/>
      <dgm:t>
        <a:bodyPr/>
        <a:lstStyle/>
        <a:p>
          <a:endParaRPr lang="es-ES"/>
        </a:p>
      </dgm:t>
    </dgm:pt>
    <dgm:pt modelId="{2C87C271-EB60-C74E-8661-A8608DF7692E}" type="sibTrans" cxnId="{8FFA9361-60A0-7A4B-87CC-FBF585321EA6}">
      <dgm:prSet/>
      <dgm:spPr/>
      <dgm:t>
        <a:bodyPr/>
        <a:lstStyle/>
        <a:p>
          <a:endParaRPr lang="es-ES"/>
        </a:p>
      </dgm:t>
    </dgm:pt>
    <dgm:pt modelId="{F902914C-FAAC-4A49-AFC8-3782FE736AFB}">
      <dgm:prSet custT="1"/>
      <dgm:spPr/>
      <dgm:t>
        <a:bodyPr/>
        <a:lstStyle/>
        <a:p>
          <a:r>
            <a:rPr lang="es-ES_tradnl" sz="1800"/>
            <a:t>¿y por qué no un poquito de </a:t>
          </a:r>
          <a:r>
            <a:rPr lang="es-ES_tradnl" sz="1800" err="1"/>
            <a:t>accumbens</a:t>
          </a:r>
          <a:r>
            <a:rPr lang="es-ES_tradnl" sz="1800"/>
            <a:t>?. El </a:t>
          </a:r>
          <a:r>
            <a:rPr lang="es-ES_tradnl" sz="1800" err="1"/>
            <a:t>accumbens</a:t>
          </a:r>
          <a:r>
            <a:rPr lang="es-ES_tradnl" sz="1800"/>
            <a:t> contrarresta determinadas activaciones </a:t>
          </a:r>
          <a:r>
            <a:rPr lang="es-ES_tradnl" sz="1800" err="1"/>
            <a:t>amigdalares</a:t>
          </a:r>
          <a:r>
            <a:rPr lang="es-ES_tradnl" sz="1800"/>
            <a:t> y favorece la actividad </a:t>
          </a:r>
          <a:r>
            <a:rPr lang="es-ES_tradnl" sz="1800" err="1"/>
            <a:t>orbitofrontal</a:t>
          </a:r>
          <a:endParaRPr lang="es-ES_tradnl" sz="1800"/>
        </a:p>
      </dgm:t>
    </dgm:pt>
    <dgm:pt modelId="{F4786859-7CC0-534F-BE3B-86808B48C0BB}" type="parTrans" cxnId="{A7FD2C59-8A2C-5C4B-8EE2-7E2427070735}">
      <dgm:prSet/>
      <dgm:spPr/>
      <dgm:t>
        <a:bodyPr/>
        <a:lstStyle/>
        <a:p>
          <a:endParaRPr lang="es-ES"/>
        </a:p>
      </dgm:t>
    </dgm:pt>
    <dgm:pt modelId="{74E928A2-6935-FE45-948D-A061BD37B41C}" type="sibTrans" cxnId="{A7FD2C59-8A2C-5C4B-8EE2-7E2427070735}">
      <dgm:prSet/>
      <dgm:spPr/>
      <dgm:t>
        <a:bodyPr/>
        <a:lstStyle/>
        <a:p>
          <a:endParaRPr lang="es-ES"/>
        </a:p>
      </dgm:t>
    </dgm:pt>
    <dgm:pt modelId="{24244A2F-4FFA-0C4A-9681-F13CCDB9E87C}">
      <dgm:prSet custT="1"/>
      <dgm:spPr/>
      <dgm:t>
        <a:bodyPr/>
        <a:lstStyle/>
        <a:p>
          <a:r>
            <a:rPr lang="es-ES_tradnl" sz="1800"/>
            <a:t>Mientras espero intentar encontrar actividades entretenidas.</a:t>
          </a:r>
        </a:p>
      </dgm:t>
    </dgm:pt>
    <dgm:pt modelId="{83721EBF-CBC0-2A41-A3F8-E6B65B844E33}" type="parTrans" cxnId="{F08DAB38-3D5B-4841-B98D-9228284EB6B0}">
      <dgm:prSet/>
      <dgm:spPr/>
      <dgm:t>
        <a:bodyPr/>
        <a:lstStyle/>
        <a:p>
          <a:endParaRPr lang="es-ES"/>
        </a:p>
      </dgm:t>
    </dgm:pt>
    <dgm:pt modelId="{30B1A1A6-1D83-1449-8819-922AEEFE4731}" type="sibTrans" cxnId="{F08DAB38-3D5B-4841-B98D-9228284EB6B0}">
      <dgm:prSet/>
      <dgm:spPr/>
      <dgm:t>
        <a:bodyPr/>
        <a:lstStyle/>
        <a:p>
          <a:endParaRPr lang="es-ES"/>
        </a:p>
      </dgm:t>
    </dgm:pt>
    <dgm:pt modelId="{4645F2EA-C202-A548-9232-54E5BED3E664}">
      <dgm:prSet custT="1"/>
      <dgm:spPr/>
      <dgm:t>
        <a:bodyPr/>
        <a:lstStyle/>
        <a:p>
          <a:r>
            <a:rPr lang="es-ES_tradnl" sz="1800"/>
            <a:t>Abordar la situación con humor.</a:t>
          </a:r>
          <a:endParaRPr lang="es-ES_tradnl" sz="1600"/>
        </a:p>
      </dgm:t>
    </dgm:pt>
    <dgm:pt modelId="{A6FD6661-8D5D-8446-9CE5-26FAFF4E43F2}" type="parTrans" cxnId="{3205505D-500B-AB49-BC75-FB3F4CFADCB9}">
      <dgm:prSet/>
      <dgm:spPr/>
      <dgm:t>
        <a:bodyPr/>
        <a:lstStyle/>
        <a:p>
          <a:endParaRPr lang="es-ES"/>
        </a:p>
      </dgm:t>
    </dgm:pt>
    <dgm:pt modelId="{D0C24CC4-EE81-F842-9D90-A1CFA184BEBC}" type="sibTrans" cxnId="{3205505D-500B-AB49-BC75-FB3F4CFADCB9}">
      <dgm:prSet/>
      <dgm:spPr/>
      <dgm:t>
        <a:bodyPr/>
        <a:lstStyle/>
        <a:p>
          <a:endParaRPr lang="es-ES"/>
        </a:p>
      </dgm:t>
    </dgm:pt>
    <dgm:pt modelId="{611A6A84-5120-B743-827D-9F48F9BE038D}">
      <dgm:prSet custT="1"/>
      <dgm:spPr/>
      <dgm:t>
        <a:bodyPr/>
        <a:lstStyle/>
        <a:p>
          <a:r>
            <a:rPr lang="es-ES_tradnl" sz="1800"/>
            <a:t>Técnicas de relajación, meditación, ejercicio físico.</a:t>
          </a:r>
          <a:endParaRPr lang="es-ES_tradnl" sz="2000"/>
        </a:p>
      </dgm:t>
    </dgm:pt>
    <dgm:pt modelId="{CE1F1352-C591-D54A-9806-67E76A7F3E54}" type="parTrans" cxnId="{BF3955F0-1551-E345-96EB-881C89EBEAD5}">
      <dgm:prSet/>
      <dgm:spPr/>
      <dgm:t>
        <a:bodyPr/>
        <a:lstStyle/>
        <a:p>
          <a:endParaRPr lang="es-ES"/>
        </a:p>
      </dgm:t>
    </dgm:pt>
    <dgm:pt modelId="{DEFEF998-C9E1-AF4A-8A4D-E1EDADF62B30}" type="sibTrans" cxnId="{BF3955F0-1551-E345-96EB-881C89EBEAD5}">
      <dgm:prSet/>
      <dgm:spPr/>
      <dgm:t>
        <a:bodyPr/>
        <a:lstStyle/>
        <a:p>
          <a:endParaRPr lang="es-ES"/>
        </a:p>
      </dgm:t>
    </dgm:pt>
    <dgm:pt modelId="{5F588F4E-EB46-4F44-BAA1-23B3FBF04206}">
      <dgm:prSet custT="1"/>
      <dgm:spPr/>
      <dgm:t>
        <a:bodyPr/>
        <a:lstStyle/>
        <a:p>
          <a:r>
            <a:rPr lang="es-ES_tradnl" sz="1800"/>
            <a:t>Fomentar la producción de oxitocina</a:t>
          </a:r>
        </a:p>
      </dgm:t>
    </dgm:pt>
    <dgm:pt modelId="{4ED45E10-42E2-0647-A7B9-63B0186A59B7}" type="parTrans" cxnId="{83D173E4-C914-3A4C-B69E-4FB9397B184C}">
      <dgm:prSet/>
      <dgm:spPr/>
      <dgm:t>
        <a:bodyPr/>
        <a:lstStyle/>
        <a:p>
          <a:endParaRPr lang="es-ES"/>
        </a:p>
      </dgm:t>
    </dgm:pt>
    <dgm:pt modelId="{D2B5AD4F-E329-0746-A5E5-5D70BFBA1DB8}" type="sibTrans" cxnId="{83D173E4-C914-3A4C-B69E-4FB9397B184C}">
      <dgm:prSet/>
      <dgm:spPr/>
      <dgm:t>
        <a:bodyPr/>
        <a:lstStyle/>
        <a:p>
          <a:endParaRPr lang="es-ES"/>
        </a:p>
      </dgm:t>
    </dgm:pt>
    <dgm:pt modelId="{D182A879-4544-AE49-97A8-EEF0E82AC129}">
      <dgm:prSet custT="1"/>
      <dgm:spPr/>
      <dgm:t>
        <a:bodyPr/>
        <a:lstStyle/>
        <a:p>
          <a:r>
            <a:rPr lang="es-ES_tradnl" sz="1800"/>
            <a:t>Fomentar la producción de dopamina</a:t>
          </a:r>
        </a:p>
      </dgm:t>
    </dgm:pt>
    <dgm:pt modelId="{E3EA4084-29C0-E442-B267-512253F322F6}" type="parTrans" cxnId="{B9E0E576-7B44-8649-954B-8221A4851670}">
      <dgm:prSet/>
      <dgm:spPr/>
      <dgm:t>
        <a:bodyPr/>
        <a:lstStyle/>
        <a:p>
          <a:endParaRPr lang="es-ES"/>
        </a:p>
      </dgm:t>
    </dgm:pt>
    <dgm:pt modelId="{EC85BD0D-0FBC-534B-B674-13EFE992EAE3}" type="sibTrans" cxnId="{B9E0E576-7B44-8649-954B-8221A4851670}">
      <dgm:prSet/>
      <dgm:spPr/>
      <dgm:t>
        <a:bodyPr/>
        <a:lstStyle/>
        <a:p>
          <a:endParaRPr lang="es-ES"/>
        </a:p>
      </dgm:t>
    </dgm:pt>
    <dgm:pt modelId="{8B2DCBB5-25A3-A34B-AFAB-94C0CB6F366A}">
      <dgm:prSet custT="1"/>
      <dgm:spPr/>
      <dgm:t>
        <a:bodyPr/>
        <a:lstStyle/>
        <a:p>
          <a:r>
            <a:rPr lang="es-ES_tradnl" sz="1800"/>
            <a:t>Recordar momentos buenos</a:t>
          </a:r>
        </a:p>
      </dgm:t>
    </dgm:pt>
    <dgm:pt modelId="{5C5B9E45-51A6-8F46-853C-2EC31D90F585}" type="parTrans" cxnId="{5FF8D32D-6A68-BD46-8B81-D8925C3C13FF}">
      <dgm:prSet/>
      <dgm:spPr/>
      <dgm:t>
        <a:bodyPr/>
        <a:lstStyle/>
        <a:p>
          <a:endParaRPr lang="es-ES"/>
        </a:p>
      </dgm:t>
    </dgm:pt>
    <dgm:pt modelId="{CCB20C39-F52D-594E-ADE9-3F9034EF1D81}" type="sibTrans" cxnId="{5FF8D32D-6A68-BD46-8B81-D8925C3C13FF}">
      <dgm:prSet/>
      <dgm:spPr/>
      <dgm:t>
        <a:bodyPr/>
        <a:lstStyle/>
        <a:p>
          <a:endParaRPr lang="es-ES"/>
        </a:p>
      </dgm:t>
    </dgm:pt>
    <dgm:pt modelId="{E94CFE29-15BA-B94F-BB2B-792EF0EBC7D7}">
      <dgm:prSet custT="1"/>
      <dgm:spPr/>
      <dgm:t>
        <a:bodyPr/>
        <a:lstStyle/>
        <a:p>
          <a:r>
            <a:rPr lang="es-ES_tradnl" sz="1800"/>
            <a:t>Recuerdos de mi propia adolescencia</a:t>
          </a:r>
        </a:p>
      </dgm:t>
    </dgm:pt>
    <dgm:pt modelId="{12B35D2F-EB7B-BC41-B43C-8C18208BC8D0}" type="parTrans" cxnId="{12C5DAFD-8D8B-EA4A-87FE-336FEAC90B9B}">
      <dgm:prSet/>
      <dgm:spPr/>
      <dgm:t>
        <a:bodyPr/>
        <a:lstStyle/>
        <a:p>
          <a:endParaRPr lang="es-ES"/>
        </a:p>
      </dgm:t>
    </dgm:pt>
    <dgm:pt modelId="{45358471-5B47-1C46-AC0E-36E513DAA367}" type="sibTrans" cxnId="{12C5DAFD-8D8B-EA4A-87FE-336FEAC90B9B}">
      <dgm:prSet/>
      <dgm:spPr/>
      <dgm:t>
        <a:bodyPr/>
        <a:lstStyle/>
        <a:p>
          <a:endParaRPr lang="es-ES"/>
        </a:p>
      </dgm:t>
    </dgm:pt>
    <dgm:pt modelId="{ED68111D-F075-3540-BC48-1E70029E3907}" type="pres">
      <dgm:prSet presAssocID="{008C447A-2325-E443-BBDF-183104A75E42}" presName="linear" presStyleCnt="0">
        <dgm:presLayoutVars>
          <dgm:dir/>
          <dgm:animLvl val="lvl"/>
          <dgm:resizeHandles val="exact"/>
        </dgm:presLayoutVars>
      </dgm:prSet>
      <dgm:spPr/>
    </dgm:pt>
    <dgm:pt modelId="{F98D7AD2-043C-6A46-8056-FD6B95D67A46}" type="pres">
      <dgm:prSet presAssocID="{FBB6F370-82F0-B043-BE9D-6624146D9426}" presName="parentLin" presStyleCnt="0"/>
      <dgm:spPr/>
    </dgm:pt>
    <dgm:pt modelId="{1BCBFE41-1745-5B40-9C58-64AA4F8BEFB7}" type="pres">
      <dgm:prSet presAssocID="{FBB6F370-82F0-B043-BE9D-6624146D9426}" presName="parentLeftMargin" presStyleLbl="node1" presStyleIdx="0" presStyleCnt="3"/>
      <dgm:spPr/>
    </dgm:pt>
    <dgm:pt modelId="{B91D0673-CC9A-1140-A186-F103CF090FC8}" type="pres">
      <dgm:prSet presAssocID="{FBB6F370-82F0-B043-BE9D-6624146D9426}" presName="parentText" presStyleLbl="node1" presStyleIdx="0" presStyleCnt="3" custScaleY="132977">
        <dgm:presLayoutVars>
          <dgm:chMax val="0"/>
          <dgm:bulletEnabled val="1"/>
        </dgm:presLayoutVars>
      </dgm:prSet>
      <dgm:spPr/>
    </dgm:pt>
    <dgm:pt modelId="{6705D9B8-82E5-E649-B26A-33DB355188CB}" type="pres">
      <dgm:prSet presAssocID="{FBB6F370-82F0-B043-BE9D-6624146D9426}" presName="negativeSpace" presStyleCnt="0"/>
      <dgm:spPr/>
    </dgm:pt>
    <dgm:pt modelId="{3A5718A8-BB24-8E4B-9442-B98872849F33}" type="pres">
      <dgm:prSet presAssocID="{FBB6F370-82F0-B043-BE9D-6624146D9426}" presName="childText" presStyleLbl="conFgAcc1" presStyleIdx="0" presStyleCnt="3">
        <dgm:presLayoutVars>
          <dgm:bulletEnabled val="1"/>
        </dgm:presLayoutVars>
      </dgm:prSet>
      <dgm:spPr/>
    </dgm:pt>
    <dgm:pt modelId="{2839CA06-ACBB-B04F-A0B2-01FA49D963E0}" type="pres">
      <dgm:prSet presAssocID="{24A10C16-8D95-874E-BE3B-80A7B147DA63}" presName="spaceBetweenRectangles" presStyleCnt="0"/>
      <dgm:spPr/>
    </dgm:pt>
    <dgm:pt modelId="{98C32D15-E234-634C-83B5-F560EE41009A}" type="pres">
      <dgm:prSet presAssocID="{6EB23903-5E36-864B-8752-2934C2E4BF76}" presName="parentLin" presStyleCnt="0"/>
      <dgm:spPr/>
    </dgm:pt>
    <dgm:pt modelId="{7E091F59-3462-6846-BFFE-52F95413F603}" type="pres">
      <dgm:prSet presAssocID="{6EB23903-5E36-864B-8752-2934C2E4BF76}" presName="parentLeftMargin" presStyleLbl="node1" presStyleIdx="0" presStyleCnt="3"/>
      <dgm:spPr/>
    </dgm:pt>
    <dgm:pt modelId="{13349522-29A3-8149-8DFB-6D3521D4F619}" type="pres">
      <dgm:prSet presAssocID="{6EB23903-5E36-864B-8752-2934C2E4BF76}" presName="parentText" presStyleLbl="node1" presStyleIdx="1" presStyleCnt="3" custScaleY="235817" custLinFactNeighborY="-39289">
        <dgm:presLayoutVars>
          <dgm:chMax val="0"/>
          <dgm:bulletEnabled val="1"/>
        </dgm:presLayoutVars>
      </dgm:prSet>
      <dgm:spPr/>
    </dgm:pt>
    <dgm:pt modelId="{BB93DA5E-4D31-B94F-BBF5-90809925B4B2}" type="pres">
      <dgm:prSet presAssocID="{6EB23903-5E36-864B-8752-2934C2E4BF76}" presName="negativeSpace" presStyleCnt="0"/>
      <dgm:spPr/>
    </dgm:pt>
    <dgm:pt modelId="{8DC0F637-6154-2142-9E97-2D8ED3CE6C3F}" type="pres">
      <dgm:prSet presAssocID="{6EB23903-5E36-864B-8752-2934C2E4BF76}" presName="childText" presStyleLbl="conFgAcc1" presStyleIdx="1" presStyleCnt="3" custLinFactNeighborX="-155" custLinFactNeighborY="83685">
        <dgm:presLayoutVars>
          <dgm:bulletEnabled val="1"/>
        </dgm:presLayoutVars>
      </dgm:prSet>
      <dgm:spPr/>
    </dgm:pt>
    <dgm:pt modelId="{AC8B3A60-7DFA-1A41-938B-A3BEA2A49D56}" type="pres">
      <dgm:prSet presAssocID="{88B6169E-3FEB-1A4B-83A6-C3EC5B8D29A0}" presName="spaceBetweenRectangles" presStyleCnt="0"/>
      <dgm:spPr/>
    </dgm:pt>
    <dgm:pt modelId="{0E538573-E688-EF44-9DC3-AA8936C7B877}" type="pres">
      <dgm:prSet presAssocID="{F902914C-FAAC-4A49-AFC8-3782FE736AFB}" presName="parentLin" presStyleCnt="0"/>
      <dgm:spPr/>
    </dgm:pt>
    <dgm:pt modelId="{C84AF705-FCF6-8F4A-B602-E6B826A9BE14}" type="pres">
      <dgm:prSet presAssocID="{F902914C-FAAC-4A49-AFC8-3782FE736AFB}" presName="parentLeftMargin" presStyleLbl="node1" presStyleIdx="1" presStyleCnt="3"/>
      <dgm:spPr/>
    </dgm:pt>
    <dgm:pt modelId="{ABD2E0D8-7642-304F-ACCD-31C45E1E30FA}" type="pres">
      <dgm:prSet presAssocID="{F902914C-FAAC-4A49-AFC8-3782FE736AFB}" presName="parentText" presStyleLbl="node1" presStyleIdx="2" presStyleCnt="3" custScaleX="124071" custScaleY="208589" custLinFactNeighborX="-28931" custLinFactNeighborY="-29330">
        <dgm:presLayoutVars>
          <dgm:chMax val="0"/>
          <dgm:bulletEnabled val="1"/>
        </dgm:presLayoutVars>
      </dgm:prSet>
      <dgm:spPr/>
    </dgm:pt>
    <dgm:pt modelId="{C58B9405-016D-E644-B82A-7CCCC8A25FEB}" type="pres">
      <dgm:prSet presAssocID="{F902914C-FAAC-4A49-AFC8-3782FE736AFB}" presName="negativeSpace" presStyleCnt="0"/>
      <dgm:spPr/>
    </dgm:pt>
    <dgm:pt modelId="{C3DAD098-7721-BD42-B36F-2321883003C4}" type="pres">
      <dgm:prSet presAssocID="{F902914C-FAAC-4A49-AFC8-3782FE736AFB}" presName="childText" presStyleLbl="conFgAcc1" presStyleIdx="2" presStyleCnt="3" custLinFactNeighborX="0" custLinFactNeighborY="-68989">
        <dgm:presLayoutVars>
          <dgm:bulletEnabled val="1"/>
        </dgm:presLayoutVars>
      </dgm:prSet>
      <dgm:spPr/>
    </dgm:pt>
  </dgm:ptLst>
  <dgm:cxnLst>
    <dgm:cxn modelId="{E744FF02-6AC5-C047-B12A-3940FBCAD7B4}" type="presOf" srcId="{7DABB76C-B5B3-F848-8EA5-3F74E70FA52C}" destId="{3A5718A8-BB24-8E4B-9442-B98872849F33}" srcOrd="0" destOrd="1" presId="urn:microsoft.com/office/officeart/2005/8/layout/list1"/>
    <dgm:cxn modelId="{A1EE4706-F7DC-9047-B25F-FCC19252D414}" type="presOf" srcId="{E94CFE29-15BA-B94F-BB2B-792EF0EBC7D7}" destId="{8DC0F637-6154-2142-9E97-2D8ED3CE6C3F}" srcOrd="0" destOrd="2" presId="urn:microsoft.com/office/officeart/2005/8/layout/list1"/>
    <dgm:cxn modelId="{85E48F07-5C39-BF43-8B04-7EA7C8BBB1C1}" type="presOf" srcId="{FBB6F370-82F0-B043-BE9D-6624146D9426}" destId="{1BCBFE41-1745-5B40-9C58-64AA4F8BEFB7}" srcOrd="0" destOrd="0" presId="urn:microsoft.com/office/officeart/2005/8/layout/list1"/>
    <dgm:cxn modelId="{35601E1D-BDA7-9B43-84FE-0DE85296C3EA}" type="presOf" srcId="{FBB6F370-82F0-B043-BE9D-6624146D9426}" destId="{B91D0673-CC9A-1140-A186-F103CF090FC8}" srcOrd="1" destOrd="0" presId="urn:microsoft.com/office/officeart/2005/8/layout/list1"/>
    <dgm:cxn modelId="{5FF8D32D-6A68-BD46-8B81-D8925C3C13FF}" srcId="{E15EBE11-1084-AB4B-A769-A209F5023FE8}" destId="{8B2DCBB5-25A3-A34B-AFAB-94C0CB6F366A}" srcOrd="0" destOrd="0" parTransId="{5C5B9E45-51A6-8F46-853C-2EC31D90F585}" sibTransId="{CCB20C39-F52D-594E-ADE9-3F9034EF1D81}"/>
    <dgm:cxn modelId="{34A4562F-177B-8F48-AC1A-EB5C5D63C2E0}" type="presOf" srcId="{F902914C-FAAC-4A49-AFC8-3782FE736AFB}" destId="{ABD2E0D8-7642-304F-ACCD-31C45E1E30FA}" srcOrd="1" destOrd="0" presId="urn:microsoft.com/office/officeart/2005/8/layout/list1"/>
    <dgm:cxn modelId="{9075CE32-04CE-394B-9A28-DF01BFFFBF35}" srcId="{008C447A-2325-E443-BBDF-183104A75E42}" destId="{6EB23903-5E36-864B-8752-2934C2E4BF76}" srcOrd="1" destOrd="0" parTransId="{8B61D646-0697-CE49-9077-A3C047D77351}" sibTransId="{88B6169E-3FEB-1A4B-83A6-C3EC5B8D29A0}"/>
    <dgm:cxn modelId="{F08DAB38-3D5B-4841-B98D-9228284EB6B0}" srcId="{F902914C-FAAC-4A49-AFC8-3782FE736AFB}" destId="{24244A2F-4FFA-0C4A-9681-F13CCDB9E87C}" srcOrd="1" destOrd="0" parTransId="{83721EBF-CBC0-2A41-A3F8-E6B65B844E33}" sibTransId="{30B1A1A6-1D83-1449-8819-922AEEFE4731}"/>
    <dgm:cxn modelId="{37D91F3F-8FCA-F54E-808F-85BF9D7F6CAD}" type="presOf" srcId="{D182A879-4544-AE49-97A8-EEF0E82AC129}" destId="{C3DAD098-7721-BD42-B36F-2321883003C4}" srcOrd="0" destOrd="0" presId="urn:microsoft.com/office/officeart/2005/8/layout/list1"/>
    <dgm:cxn modelId="{71EE8B4B-4EF1-D04E-AF97-3C4BB98E2480}" type="presOf" srcId="{8B2DCBB5-25A3-A34B-AFAB-94C0CB6F366A}" destId="{8DC0F637-6154-2142-9E97-2D8ED3CE6C3F}" srcOrd="0" destOrd="1" presId="urn:microsoft.com/office/officeart/2005/8/layout/list1"/>
    <dgm:cxn modelId="{A7FD2C59-8A2C-5C4B-8EE2-7E2427070735}" srcId="{008C447A-2325-E443-BBDF-183104A75E42}" destId="{F902914C-FAAC-4A49-AFC8-3782FE736AFB}" srcOrd="2" destOrd="0" parTransId="{F4786859-7CC0-534F-BE3B-86808B48C0BB}" sibTransId="{74E928A2-6935-FE45-948D-A061BD37B41C}"/>
    <dgm:cxn modelId="{3205505D-500B-AB49-BC75-FB3F4CFADCB9}" srcId="{F902914C-FAAC-4A49-AFC8-3782FE736AFB}" destId="{4645F2EA-C202-A548-9232-54E5BED3E664}" srcOrd="2" destOrd="0" parTransId="{A6FD6661-8D5D-8446-9CE5-26FAFF4E43F2}" sibTransId="{D0C24CC4-EE81-F842-9D90-A1CFA184BEBC}"/>
    <dgm:cxn modelId="{8FFA9361-60A0-7A4B-87CC-FBF585321EA6}" srcId="{6EB23903-5E36-864B-8752-2934C2E4BF76}" destId="{E15EBE11-1084-AB4B-A769-A209F5023FE8}" srcOrd="0" destOrd="0" parTransId="{950A84AD-36BE-514C-B4F9-03FC17C255DB}" sibTransId="{2C87C271-EB60-C74E-8661-A8608DF7692E}"/>
    <dgm:cxn modelId="{EA57376D-78BD-1448-BE66-B85AB32893AE}" srcId="{FBB6F370-82F0-B043-BE9D-6624146D9426}" destId="{7DABB76C-B5B3-F848-8EA5-3F74E70FA52C}" srcOrd="1" destOrd="0" parTransId="{B663A976-1A2B-924A-89F7-7E96980F458E}" sibTransId="{6109DEAE-11AA-8148-A54E-8EAB037410F2}"/>
    <dgm:cxn modelId="{E039B874-3258-0C48-9355-805F5D4DF175}" type="presOf" srcId="{4645F2EA-C202-A548-9232-54E5BED3E664}" destId="{C3DAD098-7721-BD42-B36F-2321883003C4}" srcOrd="0" destOrd="2" presId="urn:microsoft.com/office/officeart/2005/8/layout/list1"/>
    <dgm:cxn modelId="{5756F775-C667-F341-9819-3B2189EB4185}" type="presOf" srcId="{5F588F4E-EB46-4F44-BAA1-23B3FBF04206}" destId="{3A5718A8-BB24-8E4B-9442-B98872849F33}" srcOrd="0" destOrd="0" presId="urn:microsoft.com/office/officeart/2005/8/layout/list1"/>
    <dgm:cxn modelId="{B9E0E576-7B44-8649-954B-8221A4851670}" srcId="{F902914C-FAAC-4A49-AFC8-3782FE736AFB}" destId="{D182A879-4544-AE49-97A8-EEF0E82AC129}" srcOrd="0" destOrd="0" parTransId="{E3EA4084-29C0-E442-B267-512253F322F6}" sibTransId="{EC85BD0D-0FBC-534B-B674-13EFE992EAE3}"/>
    <dgm:cxn modelId="{47B6A078-BBF6-C14E-8364-23D3780A3A97}" srcId="{008C447A-2325-E443-BBDF-183104A75E42}" destId="{FBB6F370-82F0-B043-BE9D-6624146D9426}" srcOrd="0" destOrd="0" parTransId="{9329FAB9-14B3-F24C-AA00-A428A54269C8}" sibTransId="{24A10C16-8D95-874E-BE3B-80A7B147DA63}"/>
    <dgm:cxn modelId="{E5CE1483-F495-1E42-8405-BCC235FB3387}" type="presOf" srcId="{F902914C-FAAC-4A49-AFC8-3782FE736AFB}" destId="{C84AF705-FCF6-8F4A-B602-E6B826A9BE14}" srcOrd="0" destOrd="0" presId="urn:microsoft.com/office/officeart/2005/8/layout/list1"/>
    <dgm:cxn modelId="{620D9F8C-9293-3E42-ACE0-D09F2CBC56A4}" type="presOf" srcId="{008C447A-2325-E443-BBDF-183104A75E42}" destId="{ED68111D-F075-3540-BC48-1E70029E3907}" srcOrd="0" destOrd="0" presId="urn:microsoft.com/office/officeart/2005/8/layout/list1"/>
    <dgm:cxn modelId="{327B579E-1F92-3B4D-A5A7-2B5547855FBF}" type="presOf" srcId="{E15EBE11-1084-AB4B-A769-A209F5023FE8}" destId="{8DC0F637-6154-2142-9E97-2D8ED3CE6C3F}" srcOrd="0" destOrd="0" presId="urn:microsoft.com/office/officeart/2005/8/layout/list1"/>
    <dgm:cxn modelId="{5247AEA4-C4B7-DA4F-B069-CD96F738449F}" type="presOf" srcId="{24244A2F-4FFA-0C4A-9681-F13CCDB9E87C}" destId="{C3DAD098-7721-BD42-B36F-2321883003C4}" srcOrd="0" destOrd="1" presId="urn:microsoft.com/office/officeart/2005/8/layout/list1"/>
    <dgm:cxn modelId="{54568DAA-8116-5540-9204-C836A919BE7E}" type="presOf" srcId="{6EB23903-5E36-864B-8752-2934C2E4BF76}" destId="{7E091F59-3462-6846-BFFE-52F95413F603}" srcOrd="0" destOrd="0" presId="urn:microsoft.com/office/officeart/2005/8/layout/list1"/>
    <dgm:cxn modelId="{891FBCB1-C7D2-A54F-9C79-1AA227E4BD55}" type="presOf" srcId="{6EB23903-5E36-864B-8752-2934C2E4BF76}" destId="{13349522-29A3-8149-8DFB-6D3521D4F619}" srcOrd="1" destOrd="0" presId="urn:microsoft.com/office/officeart/2005/8/layout/list1"/>
    <dgm:cxn modelId="{E216A7BD-D5D2-CD46-BB2F-BC2C47A021F1}" type="presOf" srcId="{611A6A84-5120-B743-827D-9F48F9BE038D}" destId="{3A5718A8-BB24-8E4B-9442-B98872849F33}" srcOrd="0" destOrd="2" presId="urn:microsoft.com/office/officeart/2005/8/layout/list1"/>
    <dgm:cxn modelId="{83D173E4-C914-3A4C-B69E-4FB9397B184C}" srcId="{FBB6F370-82F0-B043-BE9D-6624146D9426}" destId="{5F588F4E-EB46-4F44-BAA1-23B3FBF04206}" srcOrd="0" destOrd="0" parTransId="{4ED45E10-42E2-0647-A7B9-63B0186A59B7}" sibTransId="{D2B5AD4F-E329-0746-A5E5-5D70BFBA1DB8}"/>
    <dgm:cxn modelId="{BF3955F0-1551-E345-96EB-881C89EBEAD5}" srcId="{FBB6F370-82F0-B043-BE9D-6624146D9426}" destId="{611A6A84-5120-B743-827D-9F48F9BE038D}" srcOrd="2" destOrd="0" parTransId="{CE1F1352-C591-D54A-9806-67E76A7F3E54}" sibTransId="{DEFEF998-C9E1-AF4A-8A4D-E1EDADF62B30}"/>
    <dgm:cxn modelId="{12C5DAFD-8D8B-EA4A-87FE-336FEAC90B9B}" srcId="{E15EBE11-1084-AB4B-A769-A209F5023FE8}" destId="{E94CFE29-15BA-B94F-BB2B-792EF0EBC7D7}" srcOrd="1" destOrd="0" parTransId="{12B35D2F-EB7B-BC41-B43C-8C18208BC8D0}" sibTransId="{45358471-5B47-1C46-AC0E-36E513DAA367}"/>
    <dgm:cxn modelId="{714C149D-499F-124B-8D45-CE8BDD65DDAA}" type="presParOf" srcId="{ED68111D-F075-3540-BC48-1E70029E3907}" destId="{F98D7AD2-043C-6A46-8056-FD6B95D67A46}" srcOrd="0" destOrd="0" presId="urn:microsoft.com/office/officeart/2005/8/layout/list1"/>
    <dgm:cxn modelId="{B4FF3DD0-C0E9-3A4E-B4D9-37E76C7C790A}" type="presParOf" srcId="{F98D7AD2-043C-6A46-8056-FD6B95D67A46}" destId="{1BCBFE41-1745-5B40-9C58-64AA4F8BEFB7}" srcOrd="0" destOrd="0" presId="urn:microsoft.com/office/officeart/2005/8/layout/list1"/>
    <dgm:cxn modelId="{A32FBD6F-B1F8-7145-B65B-F32407539DCE}" type="presParOf" srcId="{F98D7AD2-043C-6A46-8056-FD6B95D67A46}" destId="{B91D0673-CC9A-1140-A186-F103CF090FC8}" srcOrd="1" destOrd="0" presId="urn:microsoft.com/office/officeart/2005/8/layout/list1"/>
    <dgm:cxn modelId="{C24BC507-9253-0849-8407-E0AB69CFE62B}" type="presParOf" srcId="{ED68111D-F075-3540-BC48-1E70029E3907}" destId="{6705D9B8-82E5-E649-B26A-33DB355188CB}" srcOrd="1" destOrd="0" presId="urn:microsoft.com/office/officeart/2005/8/layout/list1"/>
    <dgm:cxn modelId="{FF6B8BDF-2AEE-5043-9118-6CD45178568E}" type="presParOf" srcId="{ED68111D-F075-3540-BC48-1E70029E3907}" destId="{3A5718A8-BB24-8E4B-9442-B98872849F33}" srcOrd="2" destOrd="0" presId="urn:microsoft.com/office/officeart/2005/8/layout/list1"/>
    <dgm:cxn modelId="{6F135368-D5D1-884A-B697-C4C541C08C97}" type="presParOf" srcId="{ED68111D-F075-3540-BC48-1E70029E3907}" destId="{2839CA06-ACBB-B04F-A0B2-01FA49D963E0}" srcOrd="3" destOrd="0" presId="urn:microsoft.com/office/officeart/2005/8/layout/list1"/>
    <dgm:cxn modelId="{4780953D-D119-BF4D-973A-88179961AF84}" type="presParOf" srcId="{ED68111D-F075-3540-BC48-1E70029E3907}" destId="{98C32D15-E234-634C-83B5-F560EE41009A}" srcOrd="4" destOrd="0" presId="urn:microsoft.com/office/officeart/2005/8/layout/list1"/>
    <dgm:cxn modelId="{B4A16627-CA3B-354E-A5C0-560195C6F5C8}" type="presParOf" srcId="{98C32D15-E234-634C-83B5-F560EE41009A}" destId="{7E091F59-3462-6846-BFFE-52F95413F603}" srcOrd="0" destOrd="0" presId="urn:microsoft.com/office/officeart/2005/8/layout/list1"/>
    <dgm:cxn modelId="{4D3EEE7C-469C-5848-B1F8-ECC0699BFB24}" type="presParOf" srcId="{98C32D15-E234-634C-83B5-F560EE41009A}" destId="{13349522-29A3-8149-8DFB-6D3521D4F619}" srcOrd="1" destOrd="0" presId="urn:microsoft.com/office/officeart/2005/8/layout/list1"/>
    <dgm:cxn modelId="{EC1EFFAD-B581-894F-B153-2DF794309352}" type="presParOf" srcId="{ED68111D-F075-3540-BC48-1E70029E3907}" destId="{BB93DA5E-4D31-B94F-BBF5-90809925B4B2}" srcOrd="5" destOrd="0" presId="urn:microsoft.com/office/officeart/2005/8/layout/list1"/>
    <dgm:cxn modelId="{6F24FD65-0905-9F46-9BA1-E61E90A1E1FA}" type="presParOf" srcId="{ED68111D-F075-3540-BC48-1E70029E3907}" destId="{8DC0F637-6154-2142-9E97-2D8ED3CE6C3F}" srcOrd="6" destOrd="0" presId="urn:microsoft.com/office/officeart/2005/8/layout/list1"/>
    <dgm:cxn modelId="{CF14866B-FB6E-6D47-BCE9-0DC9088C186D}" type="presParOf" srcId="{ED68111D-F075-3540-BC48-1E70029E3907}" destId="{AC8B3A60-7DFA-1A41-938B-A3BEA2A49D56}" srcOrd="7" destOrd="0" presId="urn:microsoft.com/office/officeart/2005/8/layout/list1"/>
    <dgm:cxn modelId="{95D53426-4792-F248-837B-42630810B621}" type="presParOf" srcId="{ED68111D-F075-3540-BC48-1E70029E3907}" destId="{0E538573-E688-EF44-9DC3-AA8936C7B877}" srcOrd="8" destOrd="0" presId="urn:microsoft.com/office/officeart/2005/8/layout/list1"/>
    <dgm:cxn modelId="{3E7F1217-0671-FD4C-B2FA-7A83B8F6570C}" type="presParOf" srcId="{0E538573-E688-EF44-9DC3-AA8936C7B877}" destId="{C84AF705-FCF6-8F4A-B602-E6B826A9BE14}" srcOrd="0" destOrd="0" presId="urn:microsoft.com/office/officeart/2005/8/layout/list1"/>
    <dgm:cxn modelId="{4FB07494-8FCC-9244-B3BB-6F295ADC7B2F}" type="presParOf" srcId="{0E538573-E688-EF44-9DC3-AA8936C7B877}" destId="{ABD2E0D8-7642-304F-ACCD-31C45E1E30FA}" srcOrd="1" destOrd="0" presId="urn:microsoft.com/office/officeart/2005/8/layout/list1"/>
    <dgm:cxn modelId="{D6567EA4-FDEB-AD48-BEC8-7FA56EA779ED}" type="presParOf" srcId="{ED68111D-F075-3540-BC48-1E70029E3907}" destId="{C58B9405-016D-E644-B82A-7CCCC8A25FEB}" srcOrd="9" destOrd="0" presId="urn:microsoft.com/office/officeart/2005/8/layout/list1"/>
    <dgm:cxn modelId="{BDF219C0-07C9-294E-B058-C652EFBDCD72}" type="presParOf" srcId="{ED68111D-F075-3540-BC48-1E70029E3907}" destId="{C3DAD098-7721-BD42-B36F-2321883003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8C447A-2325-E443-BBDF-183104A75E42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B191B7F-6B9E-D042-AF41-FB1D0586B1FD}">
      <dgm:prSet/>
      <dgm:spPr/>
      <dgm:t>
        <a:bodyPr/>
        <a:lstStyle/>
        <a:p>
          <a:r>
            <a:rPr lang="es-ES_tradnl" dirty="0"/>
            <a:t>Mentalizar de manera adecuada:</a:t>
          </a:r>
        </a:p>
      </dgm:t>
    </dgm:pt>
    <dgm:pt modelId="{10590AE5-927D-6B43-B4BF-2B7DD7B316A5}" type="parTrans" cxnId="{CA317A52-4ECF-504D-8ACD-EA02715936A3}">
      <dgm:prSet/>
      <dgm:spPr/>
      <dgm:t>
        <a:bodyPr/>
        <a:lstStyle/>
        <a:p>
          <a:endParaRPr lang="es-ES"/>
        </a:p>
      </dgm:t>
    </dgm:pt>
    <dgm:pt modelId="{2DF59527-7E58-0344-9756-A138BB64A923}" type="sibTrans" cxnId="{CA317A52-4ECF-504D-8ACD-EA02715936A3}">
      <dgm:prSet/>
      <dgm:spPr/>
      <dgm:t>
        <a:bodyPr/>
        <a:lstStyle/>
        <a:p>
          <a:endParaRPr lang="es-ES"/>
        </a:p>
      </dgm:t>
    </dgm:pt>
    <dgm:pt modelId="{78083ED0-02BE-E745-B90B-8A9DF66DF348}">
      <dgm:prSet/>
      <dgm:spPr/>
      <dgm:t>
        <a:bodyPr/>
        <a:lstStyle/>
        <a:p>
          <a:r>
            <a:rPr lang="es-ES_tradnl" dirty="0"/>
            <a:t>Tener en cuenta el estado de su cerebro. Evitar atribuciones erróneas:</a:t>
          </a:r>
        </a:p>
      </dgm:t>
    </dgm:pt>
    <dgm:pt modelId="{BCA49BC6-8095-394F-AEDA-C9E14D6DE6EF}" type="parTrans" cxnId="{2EFA7F88-BFB2-DA4F-B67E-70E42725FE01}">
      <dgm:prSet/>
      <dgm:spPr/>
      <dgm:t>
        <a:bodyPr/>
        <a:lstStyle/>
        <a:p>
          <a:endParaRPr lang="es-ES"/>
        </a:p>
      </dgm:t>
    </dgm:pt>
    <dgm:pt modelId="{6FBE14E3-909C-764C-A676-A0D370F574C9}" type="sibTrans" cxnId="{2EFA7F88-BFB2-DA4F-B67E-70E42725FE01}">
      <dgm:prSet/>
      <dgm:spPr/>
      <dgm:t>
        <a:bodyPr/>
        <a:lstStyle/>
        <a:p>
          <a:endParaRPr lang="es-ES"/>
        </a:p>
      </dgm:t>
    </dgm:pt>
    <dgm:pt modelId="{D981BAEB-2EE7-FC49-BC47-4CBB0ACE4D73}">
      <dgm:prSet/>
      <dgm:spPr/>
      <dgm:t>
        <a:bodyPr/>
        <a:lstStyle/>
        <a:p>
          <a:r>
            <a:rPr lang="es-ES_tradnl" dirty="0"/>
            <a:t>Provocar en su cerebro los cambios más favorables:</a:t>
          </a:r>
        </a:p>
      </dgm:t>
    </dgm:pt>
    <dgm:pt modelId="{A16B51EB-5139-0048-80C9-F3AC04CBF4FD}" type="parTrans" cxnId="{BBBCDEF9-EF41-7C4E-80AC-70B87E92ABDD}">
      <dgm:prSet/>
      <dgm:spPr/>
      <dgm:t>
        <a:bodyPr/>
        <a:lstStyle/>
        <a:p>
          <a:endParaRPr lang="es-ES"/>
        </a:p>
      </dgm:t>
    </dgm:pt>
    <dgm:pt modelId="{C057E108-243B-8243-8B26-180F4DCC18E1}" type="sibTrans" cxnId="{BBBCDEF9-EF41-7C4E-80AC-70B87E92ABDD}">
      <dgm:prSet/>
      <dgm:spPr/>
      <dgm:t>
        <a:bodyPr/>
        <a:lstStyle/>
        <a:p>
          <a:endParaRPr lang="es-ES"/>
        </a:p>
      </dgm:t>
    </dgm:pt>
    <dgm:pt modelId="{B751B59C-3237-F14A-9438-ECB6B2EF70FA}">
      <dgm:prSet/>
      <dgm:spPr/>
      <dgm:t>
        <a:bodyPr/>
        <a:lstStyle/>
        <a:p>
          <a:r>
            <a:rPr lang="es-ES_tradnl" dirty="0"/>
            <a:t>Resonancia </a:t>
          </a:r>
          <a:r>
            <a:rPr lang="es-ES_tradnl" dirty="0" err="1"/>
            <a:t>intercorporal</a:t>
          </a:r>
          <a:r>
            <a:rPr lang="es-ES_tradnl" dirty="0"/>
            <a:t>. Que sus músculos faciales y corporales perciban mi serenidad, mi apertura y mi relajación: </a:t>
          </a:r>
          <a:r>
            <a:rPr lang="es-ES_tradnl" b="1" dirty="0"/>
            <a:t>ellos también tienen neuronas espejo y resonancia </a:t>
          </a:r>
          <a:r>
            <a:rPr lang="es-ES_tradnl" b="1" dirty="0" err="1"/>
            <a:t>intercorporal</a:t>
          </a:r>
          <a:endParaRPr lang="es-ES_tradnl" b="1" dirty="0"/>
        </a:p>
      </dgm:t>
    </dgm:pt>
    <dgm:pt modelId="{044A2742-75B2-6742-9401-37EC2D2B664E}" type="parTrans" cxnId="{FAE132B3-D929-484B-A174-63A033D7A0F2}">
      <dgm:prSet/>
      <dgm:spPr/>
      <dgm:t>
        <a:bodyPr/>
        <a:lstStyle/>
        <a:p>
          <a:endParaRPr lang="es-ES"/>
        </a:p>
      </dgm:t>
    </dgm:pt>
    <dgm:pt modelId="{39186E21-74BF-104C-BE09-26BFA185AC81}" type="sibTrans" cxnId="{FAE132B3-D929-484B-A174-63A033D7A0F2}">
      <dgm:prSet/>
      <dgm:spPr/>
      <dgm:t>
        <a:bodyPr/>
        <a:lstStyle/>
        <a:p>
          <a:endParaRPr lang="es-ES"/>
        </a:p>
      </dgm:t>
    </dgm:pt>
    <dgm:pt modelId="{F3AACAA5-C8F7-EC4A-BF0C-A5991FA518F2}">
      <dgm:prSet/>
      <dgm:spPr/>
      <dgm:t>
        <a:bodyPr/>
        <a:lstStyle/>
        <a:p>
          <a:r>
            <a:rPr lang="es-ES_tradnl"/>
            <a:t>Tono de voz: el córtex auditivo de los adolescentes es especialmente sensible.</a:t>
          </a:r>
          <a:endParaRPr lang="es-ES_tradnl" dirty="0"/>
        </a:p>
      </dgm:t>
    </dgm:pt>
    <dgm:pt modelId="{2799B627-8773-C94F-BFCE-912A606FBE9E}" type="parTrans" cxnId="{5D19D03B-475B-8A4A-AA0A-1AEECE6FFE84}">
      <dgm:prSet/>
      <dgm:spPr/>
      <dgm:t>
        <a:bodyPr/>
        <a:lstStyle/>
        <a:p>
          <a:endParaRPr lang="es-ES"/>
        </a:p>
      </dgm:t>
    </dgm:pt>
    <dgm:pt modelId="{191B113B-AD3C-6247-8581-9241CCC4E5C2}" type="sibTrans" cxnId="{5D19D03B-475B-8A4A-AA0A-1AEECE6FFE84}">
      <dgm:prSet/>
      <dgm:spPr/>
      <dgm:t>
        <a:bodyPr/>
        <a:lstStyle/>
        <a:p>
          <a:endParaRPr lang="es-ES"/>
        </a:p>
      </dgm:t>
    </dgm:pt>
    <dgm:pt modelId="{14EB26D3-4E28-6447-A74A-8781956E1E4E}">
      <dgm:prSet/>
      <dgm:spPr/>
      <dgm:t>
        <a:bodyPr/>
        <a:lstStyle/>
        <a:p>
          <a:r>
            <a:rPr lang="es-ES_tradnl" dirty="0"/>
            <a:t>Expresión facial. Relajada, abierta y serena</a:t>
          </a:r>
        </a:p>
      </dgm:t>
    </dgm:pt>
    <dgm:pt modelId="{76A413AF-C4BB-F14D-9FAF-4B6BD7585D74}" type="parTrans" cxnId="{1C748BF9-74EA-5B40-96DC-9E19E4D844C9}">
      <dgm:prSet/>
      <dgm:spPr/>
      <dgm:t>
        <a:bodyPr/>
        <a:lstStyle/>
        <a:p>
          <a:endParaRPr lang="es-ES"/>
        </a:p>
      </dgm:t>
    </dgm:pt>
    <dgm:pt modelId="{5F3EE3C3-9842-6140-BA9E-BD323F152642}" type="sibTrans" cxnId="{1C748BF9-74EA-5B40-96DC-9E19E4D844C9}">
      <dgm:prSet/>
      <dgm:spPr/>
      <dgm:t>
        <a:bodyPr/>
        <a:lstStyle/>
        <a:p>
          <a:endParaRPr lang="es-ES"/>
        </a:p>
      </dgm:t>
    </dgm:pt>
    <dgm:pt modelId="{A2999383-EFCE-A04A-9A00-D4950AC57922}">
      <dgm:prSet/>
      <dgm:spPr/>
      <dgm:t>
        <a:bodyPr/>
        <a:lstStyle/>
        <a:p>
          <a:r>
            <a:rPr lang="es-ES_tradnl"/>
            <a:t>Promover un restablecimiento de la relación de apego.</a:t>
          </a:r>
          <a:endParaRPr lang="es-ES_tradnl" dirty="0"/>
        </a:p>
      </dgm:t>
    </dgm:pt>
    <dgm:pt modelId="{2780630E-5FC0-EE48-88AF-62F2AB87F3BD}" type="parTrans" cxnId="{70AE24C6-59D7-B64E-860C-16A65E5170CB}">
      <dgm:prSet/>
      <dgm:spPr/>
      <dgm:t>
        <a:bodyPr/>
        <a:lstStyle/>
        <a:p>
          <a:endParaRPr lang="es-ES"/>
        </a:p>
      </dgm:t>
    </dgm:pt>
    <dgm:pt modelId="{A788B912-1221-B948-ACC9-282306F62629}" type="sibTrans" cxnId="{70AE24C6-59D7-B64E-860C-16A65E5170CB}">
      <dgm:prSet/>
      <dgm:spPr/>
      <dgm:t>
        <a:bodyPr/>
        <a:lstStyle/>
        <a:p>
          <a:endParaRPr lang="es-ES"/>
        </a:p>
      </dgm:t>
    </dgm:pt>
    <dgm:pt modelId="{75BAE404-22B8-9943-BAB2-7DA4393E3924}">
      <dgm:prSet/>
      <dgm:spPr/>
      <dgm:t>
        <a:bodyPr/>
        <a:lstStyle/>
        <a:p>
          <a:r>
            <a:rPr lang="es-ES_tradnl" dirty="0"/>
            <a:t>Su hemisferio derecho se siente confortado por todo lo anterior</a:t>
          </a:r>
        </a:p>
      </dgm:t>
    </dgm:pt>
    <dgm:pt modelId="{EB9BD32E-2B47-4843-BA8E-71509DAD5DD1}" type="parTrans" cxnId="{AE3CD050-89CE-2943-9988-1C864860C5AF}">
      <dgm:prSet/>
      <dgm:spPr/>
      <dgm:t>
        <a:bodyPr/>
        <a:lstStyle/>
        <a:p>
          <a:endParaRPr lang="es-ES"/>
        </a:p>
      </dgm:t>
    </dgm:pt>
    <dgm:pt modelId="{F4E67AF7-A73D-9C46-8FF2-376EC5BFA1FE}" type="sibTrans" cxnId="{AE3CD050-89CE-2943-9988-1C864860C5AF}">
      <dgm:prSet/>
      <dgm:spPr/>
      <dgm:t>
        <a:bodyPr/>
        <a:lstStyle/>
        <a:p>
          <a:endParaRPr lang="es-ES"/>
        </a:p>
      </dgm:t>
    </dgm:pt>
    <dgm:pt modelId="{70485D8C-BEBA-5E45-9C06-F6D36F34521B}">
      <dgm:prSet/>
      <dgm:spPr/>
      <dgm:t>
        <a:bodyPr/>
        <a:lstStyle/>
        <a:p>
          <a:r>
            <a:rPr lang="es-ES_tradnl" dirty="0"/>
            <a:t>El hemisferio izquierdo elabora un narrativa reparadora. </a:t>
          </a:r>
        </a:p>
      </dgm:t>
    </dgm:pt>
    <dgm:pt modelId="{6BEDF863-4F21-EE40-A53C-8C4FD564EF99}" type="parTrans" cxnId="{7DE02B6D-018E-8547-A295-60A1822A41CB}">
      <dgm:prSet/>
      <dgm:spPr/>
      <dgm:t>
        <a:bodyPr/>
        <a:lstStyle/>
        <a:p>
          <a:endParaRPr lang="es-ES"/>
        </a:p>
      </dgm:t>
    </dgm:pt>
    <dgm:pt modelId="{D5F61742-3E86-8946-91BC-D813CD558AA5}" type="sibTrans" cxnId="{7DE02B6D-018E-8547-A295-60A1822A41CB}">
      <dgm:prSet/>
      <dgm:spPr/>
      <dgm:t>
        <a:bodyPr/>
        <a:lstStyle/>
        <a:p>
          <a:endParaRPr lang="es-ES"/>
        </a:p>
      </dgm:t>
    </dgm:pt>
    <dgm:pt modelId="{D62DB1AC-FA4A-C048-8038-9776E1564B45}">
      <dgm:prSet/>
      <dgm:spPr/>
      <dgm:t>
        <a:bodyPr/>
        <a:lstStyle/>
        <a:p>
          <a:r>
            <a:rPr lang="es-ES_tradnl" dirty="0"/>
            <a:t>Destacar la preocupación por él.</a:t>
          </a:r>
        </a:p>
      </dgm:t>
    </dgm:pt>
    <dgm:pt modelId="{01E49CF2-A1EE-7845-816B-35B6A0FD377A}" type="parTrans" cxnId="{D42D94A8-1A11-CF48-AD3C-C9FF6247B666}">
      <dgm:prSet/>
      <dgm:spPr/>
      <dgm:t>
        <a:bodyPr/>
        <a:lstStyle/>
        <a:p>
          <a:endParaRPr lang="es-ES"/>
        </a:p>
      </dgm:t>
    </dgm:pt>
    <dgm:pt modelId="{A2D1E259-9AC3-5840-B190-15FDF491C29E}" type="sibTrans" cxnId="{D42D94A8-1A11-CF48-AD3C-C9FF6247B666}">
      <dgm:prSet/>
      <dgm:spPr/>
      <dgm:t>
        <a:bodyPr/>
        <a:lstStyle/>
        <a:p>
          <a:endParaRPr lang="es-ES"/>
        </a:p>
      </dgm:t>
    </dgm:pt>
    <dgm:pt modelId="{EF23F6A2-D1F0-4A48-9539-F103ACAAD54F}">
      <dgm:prSet/>
      <dgm:spPr/>
      <dgm:t>
        <a:bodyPr/>
        <a:lstStyle/>
        <a:p>
          <a:r>
            <a:rPr lang="es-ES_tradnl" dirty="0"/>
            <a:t>¿Qué le ha podido ocurrir?</a:t>
          </a:r>
        </a:p>
      </dgm:t>
    </dgm:pt>
    <dgm:pt modelId="{F2E3EAAA-984F-3D4B-A16F-98D9DB5F8835}" type="parTrans" cxnId="{85C4189B-AE82-1B45-8347-2EF763C879F3}">
      <dgm:prSet/>
      <dgm:spPr/>
      <dgm:t>
        <a:bodyPr/>
        <a:lstStyle/>
        <a:p>
          <a:endParaRPr lang="es-ES"/>
        </a:p>
      </dgm:t>
    </dgm:pt>
    <dgm:pt modelId="{CEF63680-CE7C-FD41-818F-FC74463300E0}" type="sibTrans" cxnId="{85C4189B-AE82-1B45-8347-2EF763C879F3}">
      <dgm:prSet/>
      <dgm:spPr/>
      <dgm:t>
        <a:bodyPr/>
        <a:lstStyle/>
        <a:p>
          <a:endParaRPr lang="es-ES"/>
        </a:p>
      </dgm:t>
    </dgm:pt>
    <dgm:pt modelId="{0E566FEA-4672-9E44-BFC0-62F74358A315}">
      <dgm:prSet/>
      <dgm:spPr/>
      <dgm:t>
        <a:bodyPr/>
        <a:lstStyle/>
        <a:p>
          <a:r>
            <a:rPr lang="es-ES_tradnl" dirty="0"/>
            <a:t>¿Cómo es su cerebro?</a:t>
          </a:r>
        </a:p>
      </dgm:t>
    </dgm:pt>
    <dgm:pt modelId="{139F10B9-47D7-AB4A-AE36-B61F215F8B58}" type="parTrans" cxnId="{9371F574-057E-1E4F-86C1-9E2984F5FF48}">
      <dgm:prSet/>
      <dgm:spPr/>
      <dgm:t>
        <a:bodyPr/>
        <a:lstStyle/>
        <a:p>
          <a:endParaRPr lang="es-ES"/>
        </a:p>
      </dgm:t>
    </dgm:pt>
    <dgm:pt modelId="{15A0DC5B-D7CE-0F43-AEC3-3163AB97355D}" type="sibTrans" cxnId="{9371F574-057E-1E4F-86C1-9E2984F5FF48}">
      <dgm:prSet/>
      <dgm:spPr/>
      <dgm:t>
        <a:bodyPr/>
        <a:lstStyle/>
        <a:p>
          <a:endParaRPr lang="es-ES"/>
        </a:p>
      </dgm:t>
    </dgm:pt>
    <dgm:pt modelId="{944AEA11-9270-EF46-8E90-FD2EABBCCEA7}" type="pres">
      <dgm:prSet presAssocID="{008C447A-2325-E443-BBDF-183104A75E42}" presName="linear" presStyleCnt="0">
        <dgm:presLayoutVars>
          <dgm:dir/>
          <dgm:animLvl val="lvl"/>
          <dgm:resizeHandles val="exact"/>
        </dgm:presLayoutVars>
      </dgm:prSet>
      <dgm:spPr/>
    </dgm:pt>
    <dgm:pt modelId="{1AAD8AD0-5C3D-7E4A-AC14-9830E7239FC5}" type="pres">
      <dgm:prSet presAssocID="{0B191B7F-6B9E-D042-AF41-FB1D0586B1FD}" presName="parentLin" presStyleCnt="0"/>
      <dgm:spPr/>
    </dgm:pt>
    <dgm:pt modelId="{AB7B8062-9441-4B49-AD95-80C1265C055B}" type="pres">
      <dgm:prSet presAssocID="{0B191B7F-6B9E-D042-AF41-FB1D0586B1FD}" presName="parentLeftMargin" presStyleLbl="node1" presStyleIdx="0" presStyleCnt="2"/>
      <dgm:spPr/>
    </dgm:pt>
    <dgm:pt modelId="{271E00BF-CA69-1446-9D8B-1FF919D6BF82}" type="pres">
      <dgm:prSet presAssocID="{0B191B7F-6B9E-D042-AF41-FB1D0586B1F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485D97C-8E56-D746-B335-30D043855963}" type="pres">
      <dgm:prSet presAssocID="{0B191B7F-6B9E-D042-AF41-FB1D0586B1FD}" presName="negativeSpace" presStyleCnt="0"/>
      <dgm:spPr/>
    </dgm:pt>
    <dgm:pt modelId="{280ABBF5-568C-4D48-8017-7BF7604B42C0}" type="pres">
      <dgm:prSet presAssocID="{0B191B7F-6B9E-D042-AF41-FB1D0586B1FD}" presName="childText" presStyleLbl="conFgAcc1" presStyleIdx="0" presStyleCnt="2">
        <dgm:presLayoutVars>
          <dgm:bulletEnabled val="1"/>
        </dgm:presLayoutVars>
      </dgm:prSet>
      <dgm:spPr/>
    </dgm:pt>
    <dgm:pt modelId="{7451A9E4-39F3-054C-B2F1-1DB88FFA1B5C}" type="pres">
      <dgm:prSet presAssocID="{2DF59527-7E58-0344-9756-A138BB64A923}" presName="spaceBetweenRectangles" presStyleCnt="0"/>
      <dgm:spPr/>
    </dgm:pt>
    <dgm:pt modelId="{954D665E-9267-2A47-9875-12338FBD0CBD}" type="pres">
      <dgm:prSet presAssocID="{A2999383-EFCE-A04A-9A00-D4950AC57922}" presName="parentLin" presStyleCnt="0"/>
      <dgm:spPr/>
    </dgm:pt>
    <dgm:pt modelId="{BE0B74E9-2C37-7047-988D-D695044726FF}" type="pres">
      <dgm:prSet presAssocID="{A2999383-EFCE-A04A-9A00-D4950AC57922}" presName="parentLeftMargin" presStyleLbl="node1" presStyleIdx="0" presStyleCnt="2"/>
      <dgm:spPr/>
    </dgm:pt>
    <dgm:pt modelId="{AD6983FB-7FE5-FB49-8B12-F2B21A999814}" type="pres">
      <dgm:prSet presAssocID="{A2999383-EFCE-A04A-9A00-D4950AC5792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967B607-BA1B-DE4A-BE1F-021341AC0D71}" type="pres">
      <dgm:prSet presAssocID="{A2999383-EFCE-A04A-9A00-D4950AC57922}" presName="negativeSpace" presStyleCnt="0"/>
      <dgm:spPr/>
    </dgm:pt>
    <dgm:pt modelId="{11C850F1-5CA6-FB41-B654-42B2989CE138}" type="pres">
      <dgm:prSet presAssocID="{A2999383-EFCE-A04A-9A00-D4950AC5792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179F60C-A0A1-A743-A959-9E2E89371322}" type="presOf" srcId="{0B191B7F-6B9E-D042-AF41-FB1D0586B1FD}" destId="{271E00BF-CA69-1446-9D8B-1FF919D6BF82}" srcOrd="1" destOrd="0" presId="urn:microsoft.com/office/officeart/2005/8/layout/list1"/>
    <dgm:cxn modelId="{3D5FC71E-8E02-B94C-90D8-E2D33770A101}" type="presOf" srcId="{A2999383-EFCE-A04A-9A00-D4950AC57922}" destId="{AD6983FB-7FE5-FB49-8B12-F2B21A999814}" srcOrd="1" destOrd="0" presId="urn:microsoft.com/office/officeart/2005/8/layout/list1"/>
    <dgm:cxn modelId="{5BE95025-3149-AB46-BD19-94F4C2804904}" type="presOf" srcId="{14EB26D3-4E28-6447-A74A-8781956E1E4E}" destId="{280ABBF5-568C-4D48-8017-7BF7604B42C0}" srcOrd="0" destOrd="6" presId="urn:microsoft.com/office/officeart/2005/8/layout/list1"/>
    <dgm:cxn modelId="{A97CAB35-DC9D-B84A-B29C-6BC3E9F76A25}" type="presOf" srcId="{78083ED0-02BE-E745-B90B-8A9DF66DF348}" destId="{280ABBF5-568C-4D48-8017-7BF7604B42C0}" srcOrd="0" destOrd="0" presId="urn:microsoft.com/office/officeart/2005/8/layout/list1"/>
    <dgm:cxn modelId="{5D19D03B-475B-8A4A-AA0A-1AEECE6FFE84}" srcId="{D981BAEB-2EE7-FC49-BC47-4CBB0ACE4D73}" destId="{F3AACAA5-C8F7-EC4A-BF0C-A5991FA518F2}" srcOrd="1" destOrd="0" parTransId="{2799B627-8773-C94F-BFCE-912A606FBE9E}" sibTransId="{191B113B-AD3C-6247-8581-9241CCC4E5C2}"/>
    <dgm:cxn modelId="{8510CF49-EDA9-9841-B480-8E2DE4F8FD3A}" type="presOf" srcId="{F3AACAA5-C8F7-EC4A-BF0C-A5991FA518F2}" destId="{280ABBF5-568C-4D48-8017-7BF7604B42C0}" srcOrd="0" destOrd="5" presId="urn:microsoft.com/office/officeart/2005/8/layout/list1"/>
    <dgm:cxn modelId="{AE3CD050-89CE-2943-9988-1C864860C5AF}" srcId="{A2999383-EFCE-A04A-9A00-D4950AC57922}" destId="{75BAE404-22B8-9943-BAB2-7DA4393E3924}" srcOrd="0" destOrd="0" parTransId="{EB9BD32E-2B47-4843-BA8E-71509DAD5DD1}" sibTransId="{F4E67AF7-A73D-9C46-8FF2-376EC5BFA1FE}"/>
    <dgm:cxn modelId="{CA317A52-4ECF-504D-8ACD-EA02715936A3}" srcId="{008C447A-2325-E443-BBDF-183104A75E42}" destId="{0B191B7F-6B9E-D042-AF41-FB1D0586B1FD}" srcOrd="0" destOrd="0" parTransId="{10590AE5-927D-6B43-B4BF-2B7DD7B316A5}" sibTransId="{2DF59527-7E58-0344-9756-A138BB64A923}"/>
    <dgm:cxn modelId="{8EE37958-A289-574E-B704-46316BD2B2A8}" type="presOf" srcId="{008C447A-2325-E443-BBDF-183104A75E42}" destId="{944AEA11-9270-EF46-8E90-FD2EABBCCEA7}" srcOrd="0" destOrd="0" presId="urn:microsoft.com/office/officeart/2005/8/layout/list1"/>
    <dgm:cxn modelId="{B0D46B6A-F021-F146-9B4B-765B5A22CCAC}" type="presOf" srcId="{70485D8C-BEBA-5E45-9C06-F6D36F34521B}" destId="{11C850F1-5CA6-FB41-B654-42B2989CE138}" srcOrd="0" destOrd="1" presId="urn:microsoft.com/office/officeart/2005/8/layout/list1"/>
    <dgm:cxn modelId="{7DE02B6D-018E-8547-A295-60A1822A41CB}" srcId="{A2999383-EFCE-A04A-9A00-D4950AC57922}" destId="{70485D8C-BEBA-5E45-9C06-F6D36F34521B}" srcOrd="1" destOrd="0" parTransId="{6BEDF863-4F21-EE40-A53C-8C4FD564EF99}" sibTransId="{D5F61742-3E86-8946-91BC-D813CD558AA5}"/>
    <dgm:cxn modelId="{9371F574-057E-1E4F-86C1-9E2984F5FF48}" srcId="{78083ED0-02BE-E745-B90B-8A9DF66DF348}" destId="{0E566FEA-4672-9E44-BFC0-62F74358A315}" srcOrd="1" destOrd="0" parTransId="{139F10B9-47D7-AB4A-AE36-B61F215F8B58}" sibTransId="{15A0DC5B-D7CE-0F43-AEC3-3163AB97355D}"/>
    <dgm:cxn modelId="{2EFA7F88-BFB2-DA4F-B67E-70E42725FE01}" srcId="{0B191B7F-6B9E-D042-AF41-FB1D0586B1FD}" destId="{78083ED0-02BE-E745-B90B-8A9DF66DF348}" srcOrd="0" destOrd="0" parTransId="{BCA49BC6-8095-394F-AEDA-C9E14D6DE6EF}" sibTransId="{6FBE14E3-909C-764C-A676-A0D370F574C9}"/>
    <dgm:cxn modelId="{85C4189B-AE82-1B45-8347-2EF763C879F3}" srcId="{78083ED0-02BE-E745-B90B-8A9DF66DF348}" destId="{EF23F6A2-D1F0-4A48-9539-F103ACAAD54F}" srcOrd="0" destOrd="0" parTransId="{F2E3EAAA-984F-3D4B-A16F-98D9DB5F8835}" sibTransId="{CEF63680-CE7C-FD41-818F-FC74463300E0}"/>
    <dgm:cxn modelId="{D42D94A8-1A11-CF48-AD3C-C9FF6247B666}" srcId="{0B191B7F-6B9E-D042-AF41-FB1D0586B1FD}" destId="{D62DB1AC-FA4A-C048-8038-9776E1564B45}" srcOrd="2" destOrd="0" parTransId="{01E49CF2-A1EE-7845-816B-35B6A0FD377A}" sibTransId="{A2D1E259-9AC3-5840-B190-15FDF491C29E}"/>
    <dgm:cxn modelId="{0B3687AE-641D-614D-B4C5-F77DCF74E8E2}" type="presOf" srcId="{EF23F6A2-D1F0-4A48-9539-F103ACAAD54F}" destId="{280ABBF5-568C-4D48-8017-7BF7604B42C0}" srcOrd="0" destOrd="1" presId="urn:microsoft.com/office/officeart/2005/8/layout/list1"/>
    <dgm:cxn modelId="{FAE132B3-D929-484B-A174-63A033D7A0F2}" srcId="{D981BAEB-2EE7-FC49-BC47-4CBB0ACE4D73}" destId="{B751B59C-3237-F14A-9438-ECB6B2EF70FA}" srcOrd="0" destOrd="0" parTransId="{044A2742-75B2-6742-9401-37EC2D2B664E}" sibTransId="{39186E21-74BF-104C-BE09-26BFA185AC81}"/>
    <dgm:cxn modelId="{4D47B3B7-C11A-914F-92AF-28267B0370D9}" type="presOf" srcId="{0B191B7F-6B9E-D042-AF41-FB1D0586B1FD}" destId="{AB7B8062-9441-4B49-AD95-80C1265C055B}" srcOrd="0" destOrd="0" presId="urn:microsoft.com/office/officeart/2005/8/layout/list1"/>
    <dgm:cxn modelId="{26E817BC-3365-F94F-99EA-F0F33875D42D}" type="presOf" srcId="{75BAE404-22B8-9943-BAB2-7DA4393E3924}" destId="{11C850F1-5CA6-FB41-B654-42B2989CE138}" srcOrd="0" destOrd="0" presId="urn:microsoft.com/office/officeart/2005/8/layout/list1"/>
    <dgm:cxn modelId="{70AE24C6-59D7-B64E-860C-16A65E5170CB}" srcId="{008C447A-2325-E443-BBDF-183104A75E42}" destId="{A2999383-EFCE-A04A-9A00-D4950AC57922}" srcOrd="1" destOrd="0" parTransId="{2780630E-5FC0-EE48-88AF-62F2AB87F3BD}" sibTransId="{A788B912-1221-B948-ACC9-282306F62629}"/>
    <dgm:cxn modelId="{4FA82BCD-30D9-FA4D-83AD-58BF609F815E}" type="presOf" srcId="{B751B59C-3237-F14A-9438-ECB6B2EF70FA}" destId="{280ABBF5-568C-4D48-8017-7BF7604B42C0}" srcOrd="0" destOrd="4" presId="urn:microsoft.com/office/officeart/2005/8/layout/list1"/>
    <dgm:cxn modelId="{258ED1CF-AF32-324E-B556-F6EC17795F72}" type="presOf" srcId="{0E566FEA-4672-9E44-BFC0-62F74358A315}" destId="{280ABBF5-568C-4D48-8017-7BF7604B42C0}" srcOrd="0" destOrd="2" presId="urn:microsoft.com/office/officeart/2005/8/layout/list1"/>
    <dgm:cxn modelId="{D1042CDC-CE0D-E246-8D1D-FAF9538F8070}" type="presOf" srcId="{D981BAEB-2EE7-FC49-BC47-4CBB0ACE4D73}" destId="{280ABBF5-568C-4D48-8017-7BF7604B42C0}" srcOrd="0" destOrd="3" presId="urn:microsoft.com/office/officeart/2005/8/layout/list1"/>
    <dgm:cxn modelId="{FDB686F6-0FFF-6548-A19C-29A906AC969F}" type="presOf" srcId="{D62DB1AC-FA4A-C048-8038-9776E1564B45}" destId="{280ABBF5-568C-4D48-8017-7BF7604B42C0}" srcOrd="0" destOrd="7" presId="urn:microsoft.com/office/officeart/2005/8/layout/list1"/>
    <dgm:cxn modelId="{1C748BF9-74EA-5B40-96DC-9E19E4D844C9}" srcId="{D981BAEB-2EE7-FC49-BC47-4CBB0ACE4D73}" destId="{14EB26D3-4E28-6447-A74A-8781956E1E4E}" srcOrd="2" destOrd="0" parTransId="{76A413AF-C4BB-F14D-9FAF-4B6BD7585D74}" sibTransId="{5F3EE3C3-9842-6140-BA9E-BD323F152642}"/>
    <dgm:cxn modelId="{BBBCDEF9-EF41-7C4E-80AC-70B87E92ABDD}" srcId="{0B191B7F-6B9E-D042-AF41-FB1D0586B1FD}" destId="{D981BAEB-2EE7-FC49-BC47-4CBB0ACE4D73}" srcOrd="1" destOrd="0" parTransId="{A16B51EB-5139-0048-80C9-F3AC04CBF4FD}" sibTransId="{C057E108-243B-8243-8B26-180F4DCC18E1}"/>
    <dgm:cxn modelId="{DCE027FD-D998-EE46-862E-95AA51C4BB1B}" type="presOf" srcId="{A2999383-EFCE-A04A-9A00-D4950AC57922}" destId="{BE0B74E9-2C37-7047-988D-D695044726FF}" srcOrd="0" destOrd="0" presId="urn:microsoft.com/office/officeart/2005/8/layout/list1"/>
    <dgm:cxn modelId="{041DD769-046C-E34D-9736-504E91ED765C}" type="presParOf" srcId="{944AEA11-9270-EF46-8E90-FD2EABBCCEA7}" destId="{1AAD8AD0-5C3D-7E4A-AC14-9830E7239FC5}" srcOrd="0" destOrd="0" presId="urn:microsoft.com/office/officeart/2005/8/layout/list1"/>
    <dgm:cxn modelId="{14E72D2C-99BF-EB4E-AC43-AFFF41AE5C23}" type="presParOf" srcId="{1AAD8AD0-5C3D-7E4A-AC14-9830E7239FC5}" destId="{AB7B8062-9441-4B49-AD95-80C1265C055B}" srcOrd="0" destOrd="0" presId="urn:microsoft.com/office/officeart/2005/8/layout/list1"/>
    <dgm:cxn modelId="{CF0EEAA9-8FE9-DA45-895D-35D6EB5DCCEE}" type="presParOf" srcId="{1AAD8AD0-5C3D-7E4A-AC14-9830E7239FC5}" destId="{271E00BF-CA69-1446-9D8B-1FF919D6BF82}" srcOrd="1" destOrd="0" presId="urn:microsoft.com/office/officeart/2005/8/layout/list1"/>
    <dgm:cxn modelId="{BD51AF20-8910-6244-9B3C-6B2532873E40}" type="presParOf" srcId="{944AEA11-9270-EF46-8E90-FD2EABBCCEA7}" destId="{E485D97C-8E56-D746-B335-30D043855963}" srcOrd="1" destOrd="0" presId="urn:microsoft.com/office/officeart/2005/8/layout/list1"/>
    <dgm:cxn modelId="{61EE346D-AD89-6049-8BD1-FBD7DDCE813A}" type="presParOf" srcId="{944AEA11-9270-EF46-8E90-FD2EABBCCEA7}" destId="{280ABBF5-568C-4D48-8017-7BF7604B42C0}" srcOrd="2" destOrd="0" presId="urn:microsoft.com/office/officeart/2005/8/layout/list1"/>
    <dgm:cxn modelId="{359AE502-0343-4C43-8600-DA1D5DC3D1E9}" type="presParOf" srcId="{944AEA11-9270-EF46-8E90-FD2EABBCCEA7}" destId="{7451A9E4-39F3-054C-B2F1-1DB88FFA1B5C}" srcOrd="3" destOrd="0" presId="urn:microsoft.com/office/officeart/2005/8/layout/list1"/>
    <dgm:cxn modelId="{ACCA066A-8A83-6E43-9115-4E9D2DA9DF10}" type="presParOf" srcId="{944AEA11-9270-EF46-8E90-FD2EABBCCEA7}" destId="{954D665E-9267-2A47-9875-12338FBD0CBD}" srcOrd="4" destOrd="0" presId="urn:microsoft.com/office/officeart/2005/8/layout/list1"/>
    <dgm:cxn modelId="{C075FC65-C1DF-824F-9D4D-40745CE777F0}" type="presParOf" srcId="{954D665E-9267-2A47-9875-12338FBD0CBD}" destId="{BE0B74E9-2C37-7047-988D-D695044726FF}" srcOrd="0" destOrd="0" presId="urn:microsoft.com/office/officeart/2005/8/layout/list1"/>
    <dgm:cxn modelId="{A4FDB303-FFC4-9547-885D-BCA7D5FF12A5}" type="presParOf" srcId="{954D665E-9267-2A47-9875-12338FBD0CBD}" destId="{AD6983FB-7FE5-FB49-8B12-F2B21A999814}" srcOrd="1" destOrd="0" presId="urn:microsoft.com/office/officeart/2005/8/layout/list1"/>
    <dgm:cxn modelId="{BF44B578-13D0-E44D-9AAA-619488B23A73}" type="presParOf" srcId="{944AEA11-9270-EF46-8E90-FD2EABBCCEA7}" destId="{C967B607-BA1B-DE4A-BE1F-021341AC0D71}" srcOrd="5" destOrd="0" presId="urn:microsoft.com/office/officeart/2005/8/layout/list1"/>
    <dgm:cxn modelId="{3746CD03-B558-4C49-A23D-76398B038C3A}" type="presParOf" srcId="{944AEA11-9270-EF46-8E90-FD2EABBCCEA7}" destId="{11C850F1-5CA6-FB41-B654-42B2989CE13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718A8-BB24-8E4B-9442-B98872849F33}">
      <dsp:nvSpPr>
        <dsp:cNvPr id="0" name=""/>
        <dsp:cNvSpPr/>
      </dsp:nvSpPr>
      <dsp:spPr>
        <a:xfrm>
          <a:off x="0" y="362856"/>
          <a:ext cx="10723562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268" tIns="249936" rIns="83226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kern="1200"/>
            <a:t>Fomentar la producción de oxitocina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kern="1200"/>
            <a:t>Uso del vago ventral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kern="1200"/>
            <a:t>Técnicas de relajación, meditación, ejercicio físico.</a:t>
          </a:r>
          <a:endParaRPr lang="es-ES_tradnl" sz="2000" kern="1200"/>
        </a:p>
      </dsp:txBody>
      <dsp:txXfrm>
        <a:off x="0" y="362856"/>
        <a:ext cx="10723562" cy="1209600"/>
      </dsp:txXfrm>
    </dsp:sp>
    <dsp:sp modelId="{B91D0673-CC9A-1140-A186-F103CF090FC8}">
      <dsp:nvSpPr>
        <dsp:cNvPr id="0" name=""/>
        <dsp:cNvSpPr/>
      </dsp:nvSpPr>
      <dsp:spPr>
        <a:xfrm>
          <a:off x="536178" y="68919"/>
          <a:ext cx="7506493" cy="4710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28" tIns="0" rIns="28372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/>
            <a:t>Control de mi </a:t>
          </a:r>
          <a:r>
            <a:rPr lang="es-ES_tradnl" sz="1800" kern="1200" err="1"/>
            <a:t>neurocepción</a:t>
          </a:r>
          <a:r>
            <a:rPr lang="es-ES_tradnl" sz="1800" kern="1200"/>
            <a:t> durante todo el proceso.</a:t>
          </a:r>
          <a:endParaRPr lang="es-ES" sz="1800" kern="1200"/>
        </a:p>
      </dsp:txBody>
      <dsp:txXfrm>
        <a:off x="559173" y="91914"/>
        <a:ext cx="7460503" cy="425067"/>
      </dsp:txXfrm>
    </dsp:sp>
    <dsp:sp modelId="{8DC0F637-6154-2142-9E97-2D8ED3CE6C3F}">
      <dsp:nvSpPr>
        <dsp:cNvPr id="0" name=""/>
        <dsp:cNvSpPr/>
      </dsp:nvSpPr>
      <dsp:spPr>
        <a:xfrm>
          <a:off x="0" y="2349722"/>
          <a:ext cx="10723562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268" tIns="249936" rIns="83226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kern="1200"/>
            <a:t>Evitar intensificar las evocaciones explícitas e implícitas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kern="1200"/>
            <a:t>Recordar momentos buenos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kern="1200"/>
            <a:t>Recuerdos de mi propia adolescencia</a:t>
          </a:r>
        </a:p>
      </dsp:txBody>
      <dsp:txXfrm>
        <a:off x="0" y="2349722"/>
        <a:ext cx="10723562" cy="1209600"/>
      </dsp:txXfrm>
    </dsp:sp>
    <dsp:sp modelId="{13349522-29A3-8149-8DFB-6D3521D4F619}">
      <dsp:nvSpPr>
        <dsp:cNvPr id="0" name=""/>
        <dsp:cNvSpPr/>
      </dsp:nvSpPr>
      <dsp:spPr>
        <a:xfrm>
          <a:off x="536178" y="1498079"/>
          <a:ext cx="7506493" cy="8353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28" tIns="0" rIns="28372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/>
            <a:t>Ser consciente del tipo de evocaciones de mi memoria implícita y mi hipocampo.</a:t>
          </a:r>
        </a:p>
      </dsp:txBody>
      <dsp:txXfrm>
        <a:off x="576957" y="1538858"/>
        <a:ext cx="7424935" cy="753800"/>
      </dsp:txXfrm>
    </dsp:sp>
    <dsp:sp modelId="{C3DAD098-7721-BD42-B36F-2321883003C4}">
      <dsp:nvSpPr>
        <dsp:cNvPr id="0" name=""/>
        <dsp:cNvSpPr/>
      </dsp:nvSpPr>
      <dsp:spPr>
        <a:xfrm>
          <a:off x="0" y="4009487"/>
          <a:ext cx="10723562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268" tIns="249936" rIns="83226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kern="1200"/>
            <a:t>Fomentar la producción de dopamina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kern="1200"/>
            <a:t>Mientras espero intentar encontrar actividades entretenidas.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kern="1200"/>
            <a:t>Abordar la situación con humor.</a:t>
          </a:r>
          <a:endParaRPr lang="es-ES_tradnl" sz="1600" kern="1200"/>
        </a:p>
      </dsp:txBody>
      <dsp:txXfrm>
        <a:off x="0" y="4009487"/>
        <a:ext cx="10723562" cy="1209600"/>
      </dsp:txXfrm>
    </dsp:sp>
    <dsp:sp modelId="{ABD2E0D8-7642-304F-ACCD-31C45E1E30FA}">
      <dsp:nvSpPr>
        <dsp:cNvPr id="0" name=""/>
        <dsp:cNvSpPr/>
      </dsp:nvSpPr>
      <dsp:spPr>
        <a:xfrm>
          <a:off x="381056" y="3465996"/>
          <a:ext cx="9313381" cy="7389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28" tIns="0" rIns="28372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/>
            <a:t>¿y por qué no un poquito de </a:t>
          </a:r>
          <a:r>
            <a:rPr lang="es-ES_tradnl" sz="1800" kern="1200" err="1"/>
            <a:t>accumbens</a:t>
          </a:r>
          <a:r>
            <a:rPr lang="es-ES_tradnl" sz="1800" kern="1200"/>
            <a:t>?. El </a:t>
          </a:r>
          <a:r>
            <a:rPr lang="es-ES_tradnl" sz="1800" kern="1200" err="1"/>
            <a:t>accumbens</a:t>
          </a:r>
          <a:r>
            <a:rPr lang="es-ES_tradnl" sz="1800" kern="1200"/>
            <a:t> contrarresta determinadas activaciones </a:t>
          </a:r>
          <a:r>
            <a:rPr lang="es-ES_tradnl" sz="1800" kern="1200" err="1"/>
            <a:t>amigdalares</a:t>
          </a:r>
          <a:r>
            <a:rPr lang="es-ES_tradnl" sz="1800" kern="1200"/>
            <a:t> y favorece la actividad </a:t>
          </a:r>
          <a:r>
            <a:rPr lang="es-ES_tradnl" sz="1800" kern="1200" err="1"/>
            <a:t>orbitofrontal</a:t>
          </a:r>
          <a:endParaRPr lang="es-ES_tradnl" sz="1800" kern="1200"/>
        </a:p>
      </dsp:txBody>
      <dsp:txXfrm>
        <a:off x="417126" y="3502066"/>
        <a:ext cx="9241241" cy="6667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ABBF5-568C-4D48-8017-7BF7604B42C0}">
      <dsp:nvSpPr>
        <dsp:cNvPr id="0" name=""/>
        <dsp:cNvSpPr/>
      </dsp:nvSpPr>
      <dsp:spPr>
        <a:xfrm>
          <a:off x="0" y="300564"/>
          <a:ext cx="10723562" cy="371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268" tIns="395732" rIns="83226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900" kern="1200" dirty="0"/>
            <a:t>Tener en cuenta el estado de su cerebro. Evitar atribuciones erróneas: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900" kern="1200" dirty="0"/>
            <a:t>¿Qué le ha podido ocurrir?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900" kern="1200" dirty="0"/>
            <a:t>¿Cómo es su cerebro?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900" kern="1200" dirty="0"/>
            <a:t>Provocar en su cerebro los cambios más favorables: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900" kern="1200" dirty="0"/>
            <a:t>Resonancia </a:t>
          </a:r>
          <a:r>
            <a:rPr lang="es-ES_tradnl" sz="1900" kern="1200" dirty="0" err="1"/>
            <a:t>intercorporal</a:t>
          </a:r>
          <a:r>
            <a:rPr lang="es-ES_tradnl" sz="1900" kern="1200" dirty="0"/>
            <a:t>. Que sus músculos faciales y corporales perciban mi serenidad, mi apertura y mi relajación: </a:t>
          </a:r>
          <a:r>
            <a:rPr lang="es-ES_tradnl" sz="1900" b="1" kern="1200" dirty="0"/>
            <a:t>ellos también tienen neuronas espejo y resonancia </a:t>
          </a:r>
          <a:r>
            <a:rPr lang="es-ES_tradnl" sz="1900" b="1" kern="1200" dirty="0" err="1"/>
            <a:t>intercorporal</a:t>
          </a:r>
          <a:endParaRPr lang="es-ES_tradnl" sz="1900" b="1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900" kern="1200"/>
            <a:t>Tono de voz: el córtex auditivo de los adolescentes es especialmente sensible.</a:t>
          </a:r>
          <a:endParaRPr lang="es-ES_tradnl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900" kern="1200" dirty="0"/>
            <a:t>Expresión facial. Relajada, abierta y serena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900" kern="1200" dirty="0"/>
            <a:t>Destacar la preocupación por él.</a:t>
          </a:r>
        </a:p>
      </dsp:txBody>
      <dsp:txXfrm>
        <a:off x="0" y="300564"/>
        <a:ext cx="10723562" cy="3710700"/>
      </dsp:txXfrm>
    </dsp:sp>
    <dsp:sp modelId="{271E00BF-CA69-1446-9D8B-1FF919D6BF82}">
      <dsp:nvSpPr>
        <dsp:cNvPr id="0" name=""/>
        <dsp:cNvSpPr/>
      </dsp:nvSpPr>
      <dsp:spPr>
        <a:xfrm>
          <a:off x="536178" y="20124"/>
          <a:ext cx="7506493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28" tIns="0" rIns="28372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kern="1200" dirty="0"/>
            <a:t>Mentalizar de manera adecuada:</a:t>
          </a:r>
        </a:p>
      </dsp:txBody>
      <dsp:txXfrm>
        <a:off x="563558" y="47504"/>
        <a:ext cx="7451733" cy="506120"/>
      </dsp:txXfrm>
    </dsp:sp>
    <dsp:sp modelId="{11C850F1-5CA6-FB41-B654-42B2989CE138}">
      <dsp:nvSpPr>
        <dsp:cNvPr id="0" name=""/>
        <dsp:cNvSpPr/>
      </dsp:nvSpPr>
      <dsp:spPr>
        <a:xfrm>
          <a:off x="0" y="4394304"/>
          <a:ext cx="10723562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268" tIns="395732" rIns="83226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900" kern="1200" dirty="0"/>
            <a:t>Su hemisferio derecho se siente confortado por todo lo anterior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900" kern="1200" dirty="0"/>
            <a:t>El hemisferio izquierdo elabora un narrativa reparadora. </a:t>
          </a:r>
        </a:p>
      </dsp:txBody>
      <dsp:txXfrm>
        <a:off x="0" y="4394304"/>
        <a:ext cx="10723562" cy="1107225"/>
      </dsp:txXfrm>
    </dsp:sp>
    <dsp:sp modelId="{AD6983FB-7FE5-FB49-8B12-F2B21A999814}">
      <dsp:nvSpPr>
        <dsp:cNvPr id="0" name=""/>
        <dsp:cNvSpPr/>
      </dsp:nvSpPr>
      <dsp:spPr>
        <a:xfrm>
          <a:off x="536178" y="4113864"/>
          <a:ext cx="7506493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28" tIns="0" rIns="28372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kern="1200"/>
            <a:t>Promover un restablecimiento de la relación de apego.</a:t>
          </a:r>
          <a:endParaRPr lang="es-ES_tradnl" sz="1900" kern="1200" dirty="0"/>
        </a:p>
      </dsp:txBody>
      <dsp:txXfrm>
        <a:off x="563558" y="4141244"/>
        <a:ext cx="7451733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0055" cy="501879"/>
          </a:xfrm>
          <a:prstGeom prst="rect">
            <a:avLst/>
          </a:prstGeom>
        </p:spPr>
        <p:txBody>
          <a:bodyPr vert="horz" lIns="96441" tIns="48220" rIns="96441" bIns="48220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95405" y="2"/>
            <a:ext cx="2980055" cy="501879"/>
          </a:xfrm>
          <a:prstGeom prst="rect">
            <a:avLst/>
          </a:prstGeom>
        </p:spPr>
        <p:txBody>
          <a:bodyPr vert="horz" lIns="96441" tIns="48220" rIns="96441" bIns="48220" rtlCol="0"/>
          <a:lstStyle>
            <a:lvl1pPr algn="r">
              <a:defRPr sz="1300"/>
            </a:lvl1pPr>
          </a:lstStyle>
          <a:p>
            <a:fld id="{D5F22F2E-0E0F-4027-BFBB-BC8FB9AB2EA1}" type="datetimeFigureOut">
              <a:rPr lang="es-ES" smtClean="0"/>
              <a:t>3/5/22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9500960"/>
            <a:ext cx="2980055" cy="501878"/>
          </a:xfrm>
          <a:prstGeom prst="rect">
            <a:avLst/>
          </a:prstGeom>
        </p:spPr>
        <p:txBody>
          <a:bodyPr vert="horz" lIns="96441" tIns="48220" rIns="96441" bIns="48220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95405" y="9500960"/>
            <a:ext cx="2980055" cy="501878"/>
          </a:xfrm>
          <a:prstGeom prst="rect">
            <a:avLst/>
          </a:prstGeom>
        </p:spPr>
        <p:txBody>
          <a:bodyPr vert="horz" lIns="96441" tIns="48220" rIns="96441" bIns="48220" rtlCol="0" anchor="b"/>
          <a:lstStyle>
            <a:lvl1pPr algn="r">
              <a:defRPr sz="1300"/>
            </a:lvl1pPr>
          </a:lstStyle>
          <a:p>
            <a:fld id="{61BBE369-F102-402D-8DAC-0F77D420C5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708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5:53.396"/>
    </inkml:context>
    <inkml:brush xml:id="br0">
      <inkml:brushProperty name="width" value="0.11429" units="cm"/>
      <inkml:brushProperty name="height" value="0.11429" units="cm"/>
      <inkml:brushProperty name="color" value="#E71224"/>
    </inkml:brush>
  </inkml:definitions>
  <inkml:trace contextRef="#ctx0" brushRef="#br0">10 12 8937,'-10'-8'0,"12"5"0,11 6 405,7 7 0,-1 3 0,-4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7:47.27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280 2441 7864,'0'-8'699,"0"1"-326,0 7 101,0 0 208,0 7-284,0 1-146,6 7 0,-2 1 105,5 4 0,-1 1 0,4 5-154,-2-2 0,0 1 0,4 4 0,-1 1 0,-1-1-485,-2 1 1,-1-1-234,6 0 1,-2 1 159,-3-1 1,1-4-1,-4-2 1,-1-2-1,1-2 355,-4 3 0,-1 0 0,-2 8 0</inkml:trace>
  <inkml:trace contextRef="#ctx0" brushRef="#br0" timeOffset="355">0 2691 7824,'17'-30'0,"2"1"0,4 6 0,7-5 0,6 6 3098,-5-1-1445,11 1-1032,-4 8 0,1 6 9,0 3 1,-6 3-231,1 2 0,-3 7-87,-2 2-287,1 11 0,-7 3 1,-2 11-269,-6 0 1,-2 12 5,-4-2 1,-2 5-1,-7 0 1,0 4 0,-2-1-1,-3-2-482,-4 1 1,-4-10 0,-4 1 0,-1-4-41,-1-5 1,-7-7 157,1-2 151,4-6 209,-7-3 1,7-4-406,-4-6 270,-2 0 249,10-5 1,-2-6 0,7-6-1,4-6 1,2-6 0,2-4 0,4-1-55,5-1 1,5-6-1,8-1 1,3-3 179,2 1-27,-5 0 0,10 0 27,-4 0 0,4-1 0,1-4 0,-6 7 0,5-6 0,-5 6 0</inkml:trace>
  <inkml:trace contextRef="#ctx0" brushRef="#br0" timeOffset="685">706 2397 7824,'10'6'976,"0"4"-595,-1 10 1,4-4 55,-3 4 1,3 1 0,-5 0-1,2 0 258,0 1-434,-7 4 245,10-10-297,-4 5 0,0-8 235,1-3-1048,-7-3-107,4-7 1,-7-4 376,0-5 0,0-3-730,0-12 0,-2-1 555,-3-4 0,1-1 0,-10 1 1,-2-2-245,0-3 491,-1-4 262,-4 1 0,0-4 89,-3 6 0,2 6 263,8 5 0,-1 11 1077,0-2-950,7 10 0,-3 0 540,6 10-1801,0 3 0,11 7 782,4-1 0,3 1 0,2 0 0</inkml:trace>
  <inkml:trace contextRef="#ctx0" brushRef="#br0" timeOffset="1203">985 2132 7802,'0'15'3838,"0"0"-3068,0 6-424,7-5 1,1 12 162,7-3 0,-6 2-276,1 3 0,0-1 0,5 0 0,-1-1 26,1-3 0,-2 1-655,-3-7 0,3 6-54,-3-5 0,-2-6 1,0-4-1,0 0-3244,1-2 3694,-6-1 0,3-14 0,-6-1 0</inkml:trace>
  <inkml:trace contextRef="#ctx0" brushRef="#br0" timeOffset="1440">956 2176 7879,'6'-21'0,"-2"3"0,5-6 0,1 4 883,5-4 0,1 4 603,4-5-851,-4 8-210,5-5 54,-6 1-756,0 11 1,-2-9 0,-2 11 0,-1-1-82,2 4 0,-6 5 1,-1 5 357,-3 5 0,-15 10 0,-4 3 0</inkml:trace>
  <inkml:trace contextRef="#ctx0" brushRef="#br0" timeOffset="1781">956 2353 7879,'15'0'0,"-1"0"562,1 0 1,0 0-135,-1 0 1,1-2 493,0-3 0,4-1-381,1-4 1,1-3-396,-1 3 0,-4-3-317,4-2 0,1-4-358,-1-1 0,-2 0 337,-9 6 0,4-1-154,-3 0 1,2 1-1856,-3-1 2201,4 0 0,-11 1 0,5-1 0</inkml:trace>
  <inkml:trace contextRef="#ctx0" brushRef="#br0" timeOffset="2037">1412 1941 7823,'1'17'714,"4"2"0,-2-1 129,7 7 1,-5-7 317,5 1 1,-2 4-680,2 2 1,3-4-39,-3-2-235,3 4-957,-5-6 479,5 4 239,-11-7 52,4 1 265,1-7-511,-6-1 1,7-9-3685,-3-3 3908,-3-3 0,5-13 0,-7-2 0</inkml:trace>
  <inkml:trace contextRef="#ctx0" brushRef="#br0" timeOffset="2038">1367 1633 7823,'0'-9'0,"0"3"0,0 6 0,-6 0 0,4 1 668,-3 4-266,4-3-225,1 11 0,1-10 32,4 7-209,-3-7 0,11 10 0,-5-4 0</inkml:trace>
  <inkml:trace contextRef="#ctx0" brushRef="#br0" timeOffset="2487">1867 1662 7801,'-14'0'255,"-1"0"-36,0 0 1,0 2 116,1 2-129,-1-2-1,0 18 427,1-11-285,-1 19 1,5-10-63,0 7 0,7-1 1,-2 6 321,4-1-280,1 0 0,0 1-55,0-1 0,4 1-165,1-1 0,7 0 99,-2 1 0,8-6-151,1 1 0,2-9 96,-1-1 0,-2-2-271,6-8 92,-6 0 0,5-12 0,-5-3-204,2-3 1,-1-6-103,-4-1 1,0-4 64,0 4 116,-7-6-167,-2 10 1,-1-6 180,0 8 0,0-1 1,-5 0-1,2 2 1,2 3-1,6 5 306,3 4 1,-3 6-4,0 0 0,0 4 0,4-2 0,1-1 36,0 1 0,0-2 0,-1-5 0,1 0-53,0 0 1,-6-7 0,0-2-1,-1-6-84,0-5-149,-5 4 1,4-10-1,-7 6-342,0 2 1,-2-3-1,-3 1-599,-5 2 1,2-3 508,-2 2 0,2-1-468,-2 5 0,-3 1 985,4-1 0,-4 0 0,-2 1 0</inkml:trace>
  <inkml:trace contextRef="#ctx0" brushRef="#br0" timeOffset="2789">2293 1456 10093,'-9'7'503,"-1"2"1,7 0-1,-2 0 1,3 3 0,2 1-1,2 2 1328,3-1-1777,3 8 1,5-4 0,0 4-1,0 1 1,3 0 75,1 3 0,4-3-267,-2 2 1,3-7 150,-3 1 0,-1-4-325,7-5 0,-7-4 210,1-6 1,-2-1-1,-3-4 1,1-5 0,0-3-570,-1-2 1,1-4-1,-2-1 1,-1 2-1,-3 2-735,3 1 1,-4 0 1404,2 1 0,0-1 0,4 0 0</inkml:trace>
  <inkml:trace contextRef="#ctx0" brushRef="#br0" timeOffset="3072">2764 1236 8749,'6'14'471,"4"1"0,3 1 0,0 2 1,-1 2-1,-2 0 44,1 1 1,2-3-1,0 6-243,-3 2 1,1-3-219,-6 2 0,2-2 0,-4 1 1,2-4-1,-2-4-54,-1-1 0,-9-1 0,-1 1 0</inkml:trace>
  <inkml:trace contextRef="#ctx0" brushRef="#br0" timeOffset="3363">2558 1412 8632,'16'-28'0,"4"2"0,5 3 0,2 0 1365,3 1 0,4-8 1,2-4-996,1 1 1,-2 2 0,2 2-1,-1 1-114,-3 3-1429,-2 4 1,-3 7 1172,-4-1 0,4 0 0,-5 0 0</inkml:trace>
  <inkml:trace contextRef="#ctx0" brushRef="#br0" timeOffset="3909">3337 1118 7862,'0'15'-222,"0"-4"148,0 4 37,0-4 119,0 11 0,-5-6 0,0 3 0,2 4 362,1 0 1,2 5-356,0-4 1,0 3 41,0-3 1,0-3-176,0-6 1,2-5 527,3 0-408,-3-14 1,4 3 0,-6-16 70,0-2 0,0-4 0,0-6 0,0-2 5,0-4 1,0 4-1,-2-5 1,-1 2 15,-2 0 1,-6-7-1,1 3 1,-3-1 130,-2 0 0,2 8-400,3 1 110,4 1 350,-1 13 177,6-6 0,-4 14 52,10 3 0,3 5-204,7 5 1,1 3-192,4 7 0,-2 6 0,6 4 0,2 3 0,2 3 0,0 3 638,-4 5 0,2-1-887,-6 1 0,0-6 1,-6 1-1,1-3-40,0-2 1,-6-6 267,1-3 0,-7-9-549,2-1 1,-5-7-642,-5 2 1,-3-3 747,-6-2 1,-1-2-104,0-3 0,-4-3-637,-1-7 0,0 2 507,6 4 1,-6-3 0,1 6 0,1-1 0,1 1-1895,3 2 2040,-1 3 357,7 1 0,1-7 0,7-1 0</inkml:trace>
  <inkml:trace contextRef="#ctx0" brushRef="#br0" timeOffset="4241">3528 795 7862,'0'-8'1254,"0"1"-1367,0 7-153,7 7 119,-6 1 1,12 6 1898,-3 1 0,3 5-105,2-1-1049,-7 7-753,5-9 1,-6 10 96,3-2 271,3 3-1608,-12 1 774,6 1 1,-7-1 0,0-1 0,0-2 0,0-2-2083,0 2 2703,0-4 0,-7-1 0,-1-6 0</inkml:trace>
  <inkml:trace contextRef="#ctx0" brushRef="#br0" timeOffset="4689">3499 898 8464,'15'-36'1503,"6"11"-1087,-5-9 1,12 13 0,-5-4-1,1 7 1,1 5 0,-1 5 689,-1 1 1,3 2 11,-6 5-499,6 0-513,-10 7 1,6 1 119,-8 7 0,-1 6-514,-3 4 0,-2 4 256,-3 5 1,-3-1 192,3 6 1,-5 2-681,-5 8 1,1-5 0,-5 2 0,-3-7-1,1-5 1,-1-4 0,3-7-4508,-3-7 4504,6 2 1,-6-18 0,7-2 521,2-11 0,1-8 0,2-15 0,0-2 0,0-6 0,2-6 0,3-4 0,-3 3 0,11 1 0,-5 7 15,7 4 1,-1 3 0,1 8 0,0 5 752,-1 9 0,1 1 1,0 8-1,-1 1 439,1 3 1,0 2-689,-1 4 0,3 5-248,2 10 1,-2-7 76,2 6 0,3-6 118,-3 7 0,6-4-196,-6-1 0,7 0-196,-1-1 0,-2 0-268,1-5 0,-1-2 1,3-7-18,-1 0 1,-2-8 0,3-7 0,-3-8-428,-2-5 1,0-1 0,-3 0-225,2-1 1,-6-1-1129,-4-3 1006,-7 3 984,10-5 0,-11 6 0,5 1 0</inkml:trace>
  <inkml:trace contextRef="#ctx0" brushRef="#br0" timeOffset="5187">3954 530 7814,'0'-15'2128,"2"1"-1498,3-1 0,3-5-60,7 1 0,0-1-180,-1 5 0,-4 1 52,0-1-317,0 0-1008,4 1 0,-5 7 121,-5 7 1,-4 12 549,-4 7 1,-5 7 0,-5-1 0,-1 3 0,0 1-2869,1 0 3080,-1 1 0,0 6 0,0 1 0</inkml:trace>
  <inkml:trace contextRef="#ctx0" brushRef="#br0" timeOffset="5188">3940 692 6951,'6'8'0,"4"-3"0,3-4-19,2-1 1,1-6-1,2-4 823,2-3 1,-1-2-538,-4 1 1,5-1-60,-1 0 1,3 1-473,-3-1 233,-3 0 77,6 0 0,-8 1-23,1-1-1655,0 0 1632,-1 1 0,8-1 0,1 0 0</inkml:trace>
  <inkml:trace contextRef="#ctx0" brushRef="#br0" timeOffset="5391">4660 74 7814,'0'-8'0,"0"-5"0,0 5 484,-6 0-285,-3-5 1,-5 10 0,-1-6 0,0 3 0,1 3 0,-1 1 977,0 2-1021,0 0 1,2 6 51,4 4 0,-3 3 82,7 2 1,0 5 466,5-1 1,4 7-122,5-1 1,3-2 86,12 1 0,1 1-331,4 4 1,1-4-185,-1-1 0,-1 1 291,-4 4 1,-4 0-112,-10 1 0,-4 1-660,-6 3 1,-6-3-203,-4 3 0,-8 1-450,-2-6 1,-4 2 113,4-11 0,-4-6-670,4-4 0,1-6-2091,4 0 3571,0-2 0,0-8 0,1-3 0</inkml:trace>
  <inkml:trace contextRef="#ctx0" brushRef="#br0" timeOffset="6547">3514 2176 7815,'-28'0'-397,"3"0"0,4 0 31,6 0 1,1 7 898,-1 3 0,2 0 0,1 1-66,3 0 0,5 11 0,-1-8 101,4 3 0,7-1 229,4-1-396,3 6-71,8 2 0,-4 1 84,2 1 0,-2-1-106,-3 6 1,1-1-88,0 0 1,-2-4-266,-3-1 0,-4 1 80,-6 4 180,0-6 1,0 0-398,0-3 0,-1-6 0,-3 3 0,-2-7 0,-2-4 1,-4-3-1,-1-1-1432,-2-2 1175,7-7 0,-5-2 0,5-9 180,0-2 0,1-1 0,7 1 0,0-3 0,0-1 1,2 1-1,3 0-297,5 0 867,3 5 0,6-1-257,1 9 1,4-2-136,-4 8 1,6-1 980,-1 5 0,-2 0-617,1 0 0,-4 6 0,2 4 1,1 3-1,0 0 0,2-1 0,-1-4 81,1-2 1,-6 4 0,4-5-1,-2-2-371,-3-1 1,-1-9-1,-3-2 1,1-6 8,0-5 1,-7 2 0,-2-5-1,-1 2-98,0 3 1,-1 0 0,-8 0 42,-1-1 0,-8-1-165,-1 5 1,-3 1-1,-7 1 1,-1 1-147,2 2 0,-4 7 0,4-2 0,-2 4 0,2 1 0,2 1 0,3 2-335,2 2 0,6 7 0,2-2-44,1 3 1,3-4 741,4 1 0,6 0 0,2 5 0</inkml:trace>
  <inkml:trace contextRef="#ctx0" brushRef="#br0" timeOffset="6974">3925 2059 7815,'8'-7'967,"-1"6"851,-7-6-1419,0 7 1,0 2 0,0 3 0,1 4 0,3 4-1,2 2 106,2 0 1,1 0 0,2 1-632,-1 4 0,0-7 214,4 6-193,1-6 1,1 7-1,2-9-66,2-1 1,-1-7-1,-2 1 1,1-6 0,1-6-1,-1-4-212,-1-4 1,-3-4 0,1 2-1,0-3 1,-2-2 142,-3-3 0,1 5 0,-6 0 1,-2 1 94,-1 1-51,-2 6 538,0-1 1,2 13-217,2-4 1,0 8 0,5 4-1,1 1 1,0 2 202,0-2 1,0 3-1,4-4-34,1 1 1,0-5 0,-1 2-1,1-5 3,0-5 1,-5 0 0,-1-8 0,3-3-135,1 0 1,-5-6 0,-3 1-1,-3-2-145,-2-3 1,0 0 0,0 0 0,-2 1-593,-3-1 1,-3 3 0,-5-1-1,1-1-950,3 3 0,-1-5 0,-3 6 1523,3-2 0,-3-1 0,5-6 0</inkml:trace>
  <inkml:trace contextRef="#ctx0" brushRef="#br0" timeOffset="7753">4851 1486 7796,'-15'0'290,"1"0"0,4 0 123,0 0 0,2 1 209,-2 4-427,-3-3 153,11 17-128,-11-9 1,10 13 0,-5-5 76,1 2 1,3 6 198,4-2-321,0 4 1,1 1 0,4 1 0,5-3 5,3-2 0,2 1 0,-1-6 1,1-2-70,0-2 0,1-8 0,2-3 1,2-3 23,-2-2 1,3-5 0,-2-3 0,-1-4-177,-1-4 0,-3-9 0,1 1 0,-2-2-68,-3 1 0,1-3 1,-4 6-1,-1-3-46,1 1 0,0 6 1,-4-2-1,2 4-63,-2 1 0,0 7 252,2 3 0,-2 3 0,6 4 0,-1 3-201,0 5 1,-3 3 0,5 1-1014,1 1 186,2 0 1,-3 0 992,0-1 0,0-6 0,4-1 0</inkml:trace>
  <inkml:trace contextRef="#ctx0" brushRef="#br0" timeOffset="8006">5057 1280 8956,'-16'-15'0,"-2"2"0,-2 3 0,4 4 1292,4-1 0,4 5-886,3-2-1881,4 2 1,-4 2-611,10 0 2085,3 0 0,6 6 0,1 3 0</inkml:trace>
  <inkml:trace contextRef="#ctx0" brushRef="#br0" timeOffset="8264">5145 1471 7817,'5'15'0,"0"-1"114,-2 1 90,5-7 0,-4 5 570,5-3 0,1 3 0,5 0 0,0-3-333,-1-5 1,1-4 0,0-1-1,1 0-139,4 0 0,-4-1 1,4-4-214,-4-5 0,-1-8 0,-2-1 0,-4 1 80,-4 1-334,-3 3 0,-2-1 162,0 0 1,0 0-378,0 1 0,-7-1 157,-2 0 0,-6 6 0,-3-1 1,-2 0-211,2 2 0,-3 1 0,2 7 0,1 0 0,1 0 1,3 2-195,-1 3 0,0-2-76,1 7 1,5 0-598,4 4 1300,4-5 0,1-3 0,0-6 0</inkml:trace>
  <inkml:trace contextRef="#ctx0" brushRef="#br0" timeOffset="8725">5468 1206 7796,'10'0'603,"0"0"1,-7 7 0,2 3 0,-1 3-238,0 1 1,-2 3-1,3 1 1,-3 1 6,-2-1 1,1 3 0,2-1-185,2-2 1,0 3-168,-5-1 0,0-1 0,0-4-127,0 0 1,0-9-1,0-7 1,0-11-1,0-6-423,0 0 1,-5-3 312,0 2 1,-4-8 0,4 3 0,0-4 76,-2-1 0,6 6 0,-4 3 377,3 4 0,4 3 0,3 3 0,5 5-120,3 4 0,1 1 1,3 0-1,1 1 407,1 4 0,6 3 0,-4 7 0,2 0-114,3-1 1,-3 1-1,0-2-275,-2-3 0,-2 1 25,-4-6 0,0 5-5,0-5 1,-1-2-99,1-8 1,-7-3 0,-3-7 0,-3 1-164,-2-1 0,-5-5 0,-2-1 0,-1 0-420,-3 0 0,-2-5 0,-2 1 0,0-3-326,0-1 1,1-2 0,-1-3 0,0-4 0,2-1-24,4 0 0,2 4 0,7-2 22,0 1 851,0 2 0,0 4 0,0 1 0</inkml:trace>
  <inkml:trace contextRef="#ctx0" brushRef="#br0" timeOffset="8995">5909 736 6939,'10'31'0,"-2"3"0,1 4 314,-1-1 0,-3 4 1,4-5-1,3 0 648,1 0 0,2-3 1,-1-7-350,1-2 1,1-6-249,4 2 1,-2-10-160,6-5 1,-4 1 12,5-1 0,-3-2-182,3-8-26,3-3-159,-12-7 0,10 1 0,-6-3 0,-1-1 0,1-3 0,0 0 0,-2 0-704,-2 3 0,-3-3 0,-2-1 1,-2 1-1,-3 0 852,-3 3 0,-1-5 0,-2 0 0</inkml:trace>
  <inkml:trace contextRef="#ctx0" brushRef="#br0" timeOffset="9495">5880 765 7811,'0'-14'442,"2"-1"1,3 0 0,6 0 950,7 1 1,-2-6-1234,4 1 1,1-1 55,-1 5 23,-1 1-710,-4 5-176,0-4 0,-1 7-935,1-4 1,-8 10 1118,-7 10 1,-7 8 0,-8 3 462,1 2 0,-7 1 0,-2 6 0</inkml:trace>
  <inkml:trace contextRef="#ctx0" brushRef="#br0" timeOffset="9656">5895 898 8004,'14'0'173,"1"0"1,0 0 0,0-2 0,1-3 0,2-5 0,1-3 380,-1-2-498,5 7 0,-6-5-1,4 5 1,-2-7-1,3 1 22,1-1 1,-5 0-872,1 1 379,4 5-330,-7-4 1,6 5 144,-8-7 447,7 1 153,-4-1 0,11-6 0,-6-2 0</inkml:trace>
  <inkml:trace contextRef="#ctx0" brushRef="#br0" timeOffset="9657">6674 368 7811,'6'-14'0,"-4"-1"116,3 0 0,-5 2 0,-3 2 1,-4 1-1,-1 0 0,-4 2 1,-2 2 170,-6-1 1,4 5 0,-4-3 0,4 5 473,1 5-605,1-3 0,-1 11 241,0-3 1,5 8-64,1 1 1,5 3 554,-1-3-328,4-2-292,7 10 0,4-4-11,10 7 1,-4-6 458,4 1 0,1-3 48,-2 3 1,3-2-322,-3-4 0,-7-2-435,2 2 0,-9 3 1,0-1-1,-5 0 1,-5 2-630,-5 0 1,-14-4-1,-7 6 1,-3-1-32,-2-1 1,0-2 0,3-6 0,-1 0-1701,1 0 1,9-6 2350,4 1 0,-3 0 0,0 5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7:59.2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0 809 7454,'15'-15'315,"0"1"-193,-1-1 1,1 0 0,0-1 0,-2-2 0,-2-2 39,-1 2 1,-5 2 0,3 1-112,-1 1 0,-2-1 1,-5 0-1,0 0-141,0 1 1,0 4 63,0 0 1,-7 7-1,-3 0-17,-3 6 1,5 5-1,2 7 24,-1-1 0,5 1 0,-3 1 0,4 2 0,1 4 0,0-1 127,0 0 0,0 4 0,1-4 21,4 2 1,-1-5-1,5 1 1,3-2 0,1-4-30,2-4 1,-1 3 0,1-7 0,0-2 0,-1-1 0,1-4 0,0-1-46,0-2 1,-1-7-257,1 3 1,0-4-125,-1-2 1,-4 0 0,-2 1-1,0-3-461,1-2 1,-4 6 488,4-7 1,0 7 0,0-7 296,-4 4 0,3 1 0,1 1 0</inkml:trace>
  <inkml:trace contextRef="#ctx0" brushRef="#br0" timeOffset="1252">559 412 7718,'-7'-10'-803,"-2"2"373,-4 2 1,3 1 504,0 5-33,0 0-10,-5 0 1,6 0-31,-1 0-124,7 0 216,-4 0 292,7 6-200,0-4 379,0 4 137,0-6 1,-6 0-298,-4 0 0,2 0 0,-1 2-232,3 3 0,-1 3 0,4 7 0,-2-1 1,2 1 101,1 0 1,4 0 0,1-1-1,4 1-192,1 0 1,0 4-1,3 1 1,-2-1-243,-3 3 1,4-4-1,-5 5 1,-2-2 0,-1-3-204,-2-2 1,0-1 0,0-1-54,0 1 1,-5-5-1,-2-2-394,-1-1 1,0-4 521,-2-8 1,4-5 0,6-8 0,1-1 195,4 1 86,3-5 1,4 5 30,2-7 0,-5 7 0,7-1 0,-1 4 469,-4 5 0,1-1 1,2 6-67,1 2 1,-2 3 0,-2 3-1,-1 3 27,2 3 0,-4 5 1,2 8-1,-1-1-303,0 0 1,4 5 0,-5-1 0,2 2-72,-1 3 0,-4 4-95,5 0 1,-7 6 49,2-6 0,2 0-351,-2-4 0,0-3 173,-5-2 1,0-4-531,0-6 524,0-7 0,0-3 0,0-10 0,0-5 0,0-5 0,0-4-23,0-6 0,0-2 0,0-6 1,0-5-29,0-6 0,0-5 0,0 2 0,0-2 101,0 2 1,0 2 196,0 6 0,1 3 196,4 7 1,-2 1 0,7 5 479,2 9-600,-6-1 0,7 13-20,-3-3 1,-2 4-1,0 2 1,-1 4-87,-4 5 0,-1 3 1,-2 2-1,0 0-53,0-1 1,0 1 0,-2 0-1,-1-1-378,-2 1 1,-5 0 0,4-2-1,-1-2-1291,1-1 1433,1-7 1,6 2 0,4-10 0,5-4 0,3-6 190,2-5 0,1 2 1,2-5-1,2 1 234,-2-1 1,-2 5 0,-1-4-1,-1 3 1,-1-1 414,-3 2 0,-3 2-183,-7 1 0,-2 7-319,-3 3 1,-3 4 0,-7 2-155,1 4 0,4 3 0,2 7 0,0 1-26,-1 4 0,6-4 1,-2 4-1,4-4-47,1-1 1,1 0 0,4-1 0,5-1 66,3-3 0,3-3 0,2-7 1,4-2 156,0-3 1,-4-3-82,2-7 1,-2-4-18,2-1 0,-6-1 7,1 1 0,0 4-19,-6-4 0,-2 2 107,-2-1 1,1 2-1,-1-2 216,-1 2 1,-3 11-22,-1 6 0,0 6 1,0 11-1,2 1-3,3 1 0,3 7-142,7-1 0,-1 8-202,1 1 1,0 7 81,-1-2 1,1 5-147,0 5 1,-1-2-27,1 7 1,-2-6-1,-1 1 1,-3-5-430,3-5 1,-4-5-1,0-9 1,0-6-246,1-2 1,-5-11 146,6-6 0,-6-8 249,0-12 1,-2-2 0,-2-8 406,-6 1 0,-3-14 0,-5-2 0</inkml:trace>
  <inkml:trace contextRef="#ctx0" brushRef="#br0" timeOffset="1568">1235 59 7873,'-2'-13'0,"-1"2"486,-2 1 1,0 5-424,5-5-1073,0 7 286,0-4 0,0 19 724,0 3 0,0 3 0,0-4 0,0 1 0</inkml:trace>
  <inkml:trace contextRef="#ctx0" brushRef="#br0" timeOffset="1761">1264 294 7457,'10'15'0,"-2"0"181,-1 0 1,4-2 0,-1-4 0,3-4 1337,2-3-1030,0-2-192,-1 0 1,1-2-38,0-3 1,-1-3 136,1-6 0,-5-3 24,0-2-222,-7 2-156,4-10 1,-3 9 228,1-7-24,0 7-99,-11-3 0,-2 1-181,-7 1 0,0 4 0,-1 7 0,-2 1-251,-2 4 0,1 1 0,6 4 0,1 5-834,2 7 1,7 6 0,-2 6 1116,4-2 0,1 8 0,0 5 0</inkml:trace>
  <inkml:trace contextRef="#ctx0" brushRef="#br0" timeOffset="3495">118 1470 7689,'0'-8'0,"0"-5"342,0 12 46,0-6-205,0 7 1,0 7 12,0 2 1,2 4-1,1 4 1,3 2 0,3 6 160,2 3 1,2 3-1,2 3 1,-2 5-140,-3 4 1,3 2-1,-4 3 1,3 2-83,-2 3 0,1-1 0,-4 3 0,-1-2-312,1-3 1,-2-2 0,-5-11-1,0-7-28,0-9 1,0-5 192,0-1 0,0-9 1,0-7-1,0-11-98,0-6 47,0-8 1,-2 0 0,-1-10 0,-4-6-201,-1-4 1,3 2-36,-5-10 123,1 0 53,0-11 1,-2 4-402,6-2 154,-6 9 501,9 3 0,-5 7-62,7 0-264,7 13 575,-5-3 1,11 17-214,-4-2 0,5 9 112,0 5 0,1-2-75,0 2 0,-1 1-178,1 4 1,-5 4 0,-2 3 0,-1 1 0,-4 4-1,-2 2 1,-1 4-282,0 2 1,-1-1 0,-2-2 57,-2 2 27,-7-2-783,4 4 414,0-13 82,1-1 172,7-7 0,0-7 272,0-3 0,7-4 0,3-4 1,3-2-1,1 2 0,1 2 1,0 1 282,0 0 0,-1 2 0,1 4 1,0 4 199,-1 3 1,-4 2-1,0 2 505,1 3-818,-4 3 1,-1 6 0,-4 1 19,3 0 0,-3-1 0,3 3-285,-4 2 1,-1-7 98,0 3 1,-1-6 168,-4 1-30,3-3-1040,-5-7 443,7 0 233,0 0 65,0-13 1,2 3 0,1-11 0,4-1-1,1-4 1,3-5-79,3-3 1,-1 0 0,0 4 0,-2 2-114,1 4 772,4 3-257,-8 6-110,0 0 509,5 7-414,-5 2 1,1 7 137,-5 4 1,3-2 11,-2 7-31,0 0-186,-5 11 0,1-4 0,3 2 53,1-2 0,0-3 1,-4-1-1,2-1-139,2-3 1,7-5-247,-2 1 0,-2-4 0,2-2 1,-1-4-161,-1-5 361,-1-3 0,0-2 0,-6 1-194,4-1 1,-3 0 67,-2 0 1,-7 2-61,-3 4 1,2 0-128,-2 4 117,1 4 0,-6-6 78,0 7 0,7-1 0,5-4 252,6-5 0,5 2 1,7-2 18,0-1 0,-1 4 1,1 1-1,0 1 0,-1 0 687,1 1 0,0 3-351,0 1 0,-6 5 178,1 0-241,0 6-205,5 4 0,-2 1 0,-2 5 0,-3 1 0,0 2 46,1 4 0,-6 8 0,3 3 0,-1 3 235,0 2-572,0 1 0,-5 0 35,0 4 1,0-3 0,0 1 0,0-6-791,0-6 754,0-11 42,0-3 1,2-8 0,1-4 0,2-9 28,-2-9 0,-1-10 0,-1-6 0,3-4 0,1-5 45,-2-6 0,-1-4 0,-2-3-571,0-2 326,0-13-155,0 8-14,0-11 168,0 19 309,6-10 1,-3 24-146,7-8 1,-5 14 527,5 7 1,-5 4-149,5 5 1,-6 4-1,6 7 1,0 4 408,-2 5 1,4 3-681,-8 2 0,1 0 66,-5-1 0,0 3 280,0 2 1,0-3-218,0 4 0,0-4-318,0-1 0,0 0-1080,0 0 0,-4-9-1057,-1-6 2193,0-13 0,10-10 0,1-6 0,2-2 0,2-2 0,0-1 0,0 1 11,1 2 1,1 8-1,-1 4 1,-1 2 473,1 3 1,-3 5-1,2 4 1088,2 4-1150,-6 7 0,2 4 62,-3 10 0,-3-4-58,3 4 1,1 1-457,-1-1 0,0 1 150,-5-2 409,7-2-405,-6 4 1,7-8-1498,-3-3 861,-3-4 208,4-6 199,-6 0-1081,0-6 802,0-2 1,0-7 0,2-1 499,3-4 0,-3 4 0,4-6 0</inkml:trace>
  <inkml:trace contextRef="#ctx0" brushRef="#br0" timeOffset="3779">1235 927 7872,'-10'-14'19,"0"5"-139,7-4-154,-3 11 0,7-5 0,4 7 274,5 0 0,3-6 0,2-2 0</inkml:trace>
  <inkml:trace contextRef="#ctx0" brushRef="#br0" timeOffset="4056">1323 1088 7732,'0'15'0,"0"0"0,2-1 534,3 1 1,-2-5 0,7-2-31,1-1 0,2-3-293,2-4 1,0-1 0,-1-4 32,1-5 1,-5-3-37,0-2 0,0-1-328,4-4 160,-6 4-46,6-5 189,-13 6-79,12 0 0,-11-1-299,3-4 0,-4 9-398,-1-4 1,-6 9 408,-4-4 1,2 7 0,-2-2-1,-1 5 1,-2 5 0,-2 5 0,0 3-61,0 1 0,6 1 1,1 0-1,-1-1-417,1 1 0,5 0-276,-2 0 937,3-7 0,2 5 0,0-5 0</inkml:trace>
  <inkml:trace contextRef="#ctx0" brushRef="#br0" timeOffset="4565">1705 824 7878,'-6'-9'1338,"-2"3"-1084,-7 6 1,0 0 0,1 2-1,-1 2-42,0 6 1,5-2-6,1 2 1,4 0-215,-5 5 1,7-5-1,-2-1 1,3 4-1,2 4 192,0 2 0,2 1 1,3-4-75,5 4 0,-2-5-534,1-1 1,1-1 51,5-8 0,1 0 180,4-5 0,-4 0 178,4 0 1,-2-6 0,-2-4 0,0-5 13,-2-5 1,-3 4 0,2-3 0,-3 2 0,-4 1 2,1-4 1,-5 9 0,2-4 0,-4 4 45,-4 3-51,-5 1 1,0 7 132,-1 0 0,5 0-78,-5 0 0,7 7-94,-2 2 0,3 4 62,2 2 0,0 0 5,0 0 1,0-1-59,0 1 0,5 0 0,2-2 1,1-2-76,3-1 0,2-7 0,2 2 0,0-3 1,1-4-1,2-3 0,2-5 168,-2-3-8,-2-8 0,-3 5 0,-2-4 0,-2 4 105,-3 1 1,-1 5-1,-5 1 116,0-3 1,0 7 0,0 5 27,0 8 0,5 5-193,0 2 0,1 1 20,-1 4 0,2 3 14,3 6 0,3 2 227,-4 4-231,-2-4-15,6 18 24,-11-10-868,4 5 411,1-2 201,-6-4 1,6-5-20,-7-4 0,0-9 217,0-1 1,0-7-115,0-3-115,0-5 0,0-11 46,0-12 1,0-7 0,0-4-34,0 1 98,0-1-120,0-6 1,0-6-1,0-9 1,0-3-1,0-3 1,0 0 0,0 3-1,0 5-442,0 5 0,5 8 1174,0 12-328,0 12-121,1-7-190,2 17 1,5-3-36,-3 10 0,2 3 1117,-7 7-419,-1-7-579,-4 12 1,0-11 0,0 13 0,-1-3 0,-2 1 0,-4-1-1,0 1-1026,1 0 1,-5-1-1,2-4-667,1 0 1663,2-7 0,-1-8 0,-1-8 0</inkml:trace>
  <inkml:trace contextRef="#ctx0" brushRef="#br0" timeOffset="4862">2191 250 8008,'0'-14'597,"0"-1"1,-5 5 360,0 0-468,0 7-122,5-3-209,6 12 0,-4 4 296,3 10-259,3 2-80,-6 8 1,9 1-78,-6 3 1,5-1 0,-4 6 0,1 2 0,1 1 0,-1 2 0,-1 0 0,-1 1-918,2-1 801,-6-7 16,12-1 1,-5-15-350,7-6 0,0-7 0,0-8 0,-1-3 1,3-5 409,2-7 0,-3-16 0,6 0 0</inkml:trace>
  <inkml:trace contextRef="#ctx0" brushRef="#br0" timeOffset="5162">2587 15 7689,'-16'10'312,"-4"0"-303,4 0 66,-12 11 1,6-3 0,-8 6 0,1 4 0,1 3 0,2 3 0,1 1-1,-1-1 396,-2 0 0,6 2-372,2-2-50,4-2 0,-2 3 1,1-4 32,4 4 0,3 2-1841,1 7 786,-4 1 973,11-8 0,-11 12 0,5-3 0</inkml:trace>
  <inkml:trace contextRef="#ctx0" brushRef="#br0" timeOffset="5489">2440 721 7821,'9'-8'1766,"-3"1"-1798,1 7-1,-6 0 281,6 0 9,-7 0-155,6 0 1,1-2-573,3-2 287,-4-5 1,-7 1-51,-4 3 236,3 4-165,-11 1 141,5 0-73,0-7 10,1 5 1,2-6-25,0 3 0,0 2-231,5-7-5,0 7 280,0-10 0,5 5 44,0-7 1,7 5 0,-4 1 0,2-1 0,-1 0 72,3 0 0,-1 5 1,1-3-1,-2 2 21,1 2 708,-5 3-312,8 1-316,-6 0 0,5 6 622,-3 4-337,3-3-149,-12 6 0,6-5 1,-7 6-1,1 1 1,3 0 201,1 0 1,0-1 0,-5 1-458,0 0-184,0-7-61,0-2 0,4-12 1,1-4-1,-1-3 1,-3-2-1,-1-1-394,0-4 0,0 4 0,0-4 0,0 4-2506,0 1 3110,0 7 0,7 2 0,1 6 0</inkml:trace>
  <inkml:trace contextRef="#ctx0" brushRef="#br0" timeOffset="6232">2558 574 7689,'-10'-5'99,"0"0"0,1 0 0,-6 5 250,0 0-270,7 7 0,-3 1 0,4 6 106,-1 1 1,3 5-1,-3 1 61,1 2 1,2-5-1,5 3 32,0 0 0,0-4 122,0 2-261,7-9 1,1-3 82,7-7 0,0-2-105,-1-3 1,1-3-33,0-7 0,-1 0-178,1 1 1,-2-6-205,-3 1 0,-2-1 193,-3 5 1,-3 1-199,2-1 0,-2 0 1,-4 0 125,-2 1 0,2 4 0,-5 2 0,1 0-1215,-4-1 1077,4 6 1,-1-2 423,7 10 0,2-2 0,3 6-131,4-3 1,4 1-1,2-4 1,0 3 509,0 3 1,-2-4 0,-2 4 16,-1 3 1,-2 1 0,3 2 0,-2 1-171,-3 3 0,-1-2 1,-5 2-1,0-2-185,0-3 0,0 1 0,0 0-170,0 0-307,0-7-145,0-2 0,0-17 303,0-4 1,2-8 0,1 4 0,3-1 64,3-1 1,-5 3-1,6-5 1,0 2-1,0 3 37,0 1 0,-1-2 1,5-1-1,-3 4 0,-1 3 136,1 3 1,-3 0 0,2-3-15,2 3 0,-4-3 0,2 4 3,1-5 0,-3 1 0,0 2 0,-1 1 0,-2 5-77,-5-5 1,0 6-329,0-6 314,0 6 1,-7-2 13,-3 6 0,4 2 0,-1 1 0,2 3 0,1 3 58,0 2 1,3 9-1,1 2 3,0 1 0,0 3 0,0-4 0,0-1 206,0 0 0,6-1 0,4-6 1,1 1-95,-1 0 1,10-7-445,-1-3 0,1-3 0,0-2 1,-6-2-292,-4-3 1,2-3 0,-6-7 0,1 0-999,-1 1 1578,-1-1 0,2-6 0,1-2 0</inkml:trace>
  <inkml:trace contextRef="#ctx0" brushRef="#br0" timeOffset="6572">3087 339 6801,'0'8'0,"0"-2"0</inkml:trace>
  <inkml:trace contextRef="#ctx0" brushRef="#br0" timeOffset="6775">3161 339 7287,'-15'0'490,"5"1"0,2 4 34,1 5 1,-2 3 0,2 2 0,1 1-35,-1 4 1,2-2 0,5 6 0,0 1-103,0-3 1,0 6 0,2-5-1,1 0-177,2-3 1,0-4 0,-5-1-282,0-1 1,-2-4 0,-3-2 484,-4-1-415,-5-2 0,0-5 0,-1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8:10.4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1249 145 7798,'-6'-15'73,"-4"0"1,-3 5-1,-2 2 209,1 2-223,-1 1 1,-1 5-1,-2 0 1,-2 0-164,2 0 0,2 0 0,-1 0 0,0 1-50,-3 4 1,-6-1 0,1 4-1,-2 0 86,-3 0 1,1 0 0,-2 4 0,-2-4 53,-1-2 1,-7 6-1,3-1 1,-1 6 108,0 2 1,5 2 0,-6-1-1,1 3 1,2 0 0,-4 5 0,5-4 0,0 4 157,0 1-186,-5 1 1,10 4-1,-3 0 31,3-1 1,3 4 0,2 1 0,3 1-26,2 0 1,-4 1 0,6 2 0,2-1 0,6-2 0,0-1 0,4 2 0,1 0 34,-1 1 1,2-6 0,5 1-1,2-1-8,3-1 0,-2 2 0,8-3 0,4 1 2,3-1 0,3 4 0,-3 1 0,3 1-9,2 0 0,2-5 0,4 4 0,1-1-20,-1 1 0,2 0 1,3 2-1,5-2 35,4-2 1,3-2-1,1-4 1,5-3 61,5-2 0,4-4 0,9-6 0,-1-2-89,1-3 0,8-4 0,6-7 0,1-4-86,-2-5 0,8-11 0,-4-7 0,-1-6-13,-1-4 0,-8 0 1,3-4-1,-3 0-11,-4-4 1,-2-2-1,-13 3 1,-2-3 112,-7-1 1,-2-6 0,-14 1 0,-5-5 140,-7-5 1,-6-4-1,-7-11 1,-8-2-144,-8-1 0,-17-14 1,10 48-1,-2 1 0,-3-1 1,-1 0-57,-3-1 1,-3 1 0,-2 0 0,-2 2-1,-1 2 1,-2 3 0,1 2 0,-2 3-79,-2 0 1,-1 3 0,-42-24 0,35 32 0,0 4 0,-45-13-492,2 14 0,-9 5 1,9 11-1,0 2-601,3 5 0,7 5 0,9 7 1144,5 0 0,10 6 0,4 2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8:14.14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1603 263 7651,'-15'-5'-202,"1"1"1,-6-3 0,0 4 0,1-4 52,-2-1 1,4 3 0,-4-3 0,1 0 162,1 0 0,-6-2 0,4-5 0,0 2 70,0 3 1,-5-3-1,1 5 1,-1-2-16,1 0 1,-7 7-1,2-3 1,-1 1 7,0 0 0,2 0 0,-2 5 0,-2 0-14,-1 0 0,-2 7 0,3 1 0,-1 1-24,1 1 0,-3 0 1,2 5-1,0-1 4,-2 1 0,5 5 0,-5 1 0,2 0-8,-1 0 1,1 4 0,3-4 0,0 0-14,2 1 1,-9 4-1,9-2 1,-2 4 13,0 1 1,1 1-1,1-1 1,1 1 4,3-1 0,-2 0 1,4 1-1,0-1 13,3 1 1,4-1-1,1 0 1,1 1 1,-1-1 1,5 1-1,2-1 1,0 2-1,0 3 0,4-3 0,-1 5 0,4-1-30,1-1 1,0 2-1,0-3 1,0 1-10,0-2 1,0-1-1,1-1 1,3-1 15,1 1 0,4 4 1,-2 0-1,1-1-1,4-2 0,1 3 0,1 1 0,3-4 10,2-5 0,-2 2 1,4-4-1,-2 4 13,1 1 1,6-4 0,-1-2-1,1-1-25,-2 1 1,4-3 0,-2 3 0,5-2-28,4-3 0,-1 3 0,-3-1 0,3-1 18,5 3 1,4-6 0,1 4 0,0-4-1,0-1 0,5-1 0,2-1 0,-1-1 15,1-2 1,3-7 0,-3 2 0,1-4-10,3-1 1,2 0-1,2 0 1,-2 0-26,-3 0 1,7 0 0,-6 0 0,1 0 11,1 0 1,0 0-1,0-1 1,-1-4-3,-2-5 0,-2 2 0,4-2 0,-4 0 30,-2 2 0,4-10 0,-5 3 1,-1-3-32,-3-3 1,-2-2-1,-2-6 1,-4 0-47,-1-1 1,-1-6 0,-6-1 0,0-3 71,1 1 0,-6 0 1,-1-3-1,-2 1 17,-3 2 0,-6-6 1,-4-4-1,-2 0 8,-2-1 0,2 2 1,-1-5-1,-2-1 69,-1 1 0,-9-4 0,-2 3 0,-4-1-92,-2 1 1,-1-6-1,-4 4 1,-5-1-45,-2-5 1,-3 1-1,-1-6 1,-3 0 8,-5 0 0,-5 0 0,-4-1 0,-1 6 104,2 6 1,-5 7 0,-2 12-1,-3 7-183,-2 9 0,-6 11 0,-6 5 0,-4 5-757,-3 5 0,-7 3 0,3 7 0,1 0 832,2 0 0,-3-1 0,1 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8:18.6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1441 1588 7662,'10'0'-206,"0"0"1,-2 2 0,3 1 172,-1 2 1,0 0-1,6-5 1,2 0 94,2 0 0,1 5 1,-3 0-1,3-2-26,2-1 0,1 2 1,6 1-1,-1-1 12,1-3 0,1 4 0,1 0 1,4-2-8,2-1 1,-1-2 0,4 2 0,-2 1-13,2 2 0,-3 0 1,1-5-1,2 0 2,1 0 0,2 0 0,1 0 1,-1 0 3,0 0 0,0-2 1,0-1-1,0-4-13,0-1 1,5 3 0,0-5 0,-2 1-5,-1 0 0,0-4 1,1 5-1,2-2 0,-1 1 0,2-1 0,-1-5 1,-1 0-39,-3 1 1,4-1-1,0-1 1,-3-2 38,-5-2 1,1-1 0,-4 3 0,0-3 1,-4-2 0,2 3 1,-2-3-1,-1 0-3,-2 1 0,-7 2 0,-1-3 1,0 0 20,0 0 1,-5 4-1,1-6 1,-2 1-16,-3 1 0,1-3 0,-2 5 1,-1-2-30,-3-3 1,0 3 0,0-2 0,-4-1 20,-3-2 1,-2 4 0,0-1 0,0-1 6,0-2 0,0-1 0,-2 0 0,-3-1 8,-4 1 1,0-1 0,0 1 0,-3 0-7,-1-1 0,-6 1 0,-1-1 0,0 1 47,-1 0 1,3-1 0,-6 3 0,-2 0-51,-2 3 1,3 4 0,-1-3 0,-3 1-2,-4-1 0,-3 5 1,2-2-1,-4 4 0,1 1 1,-6-3 0,6 2 0,-4 3-29,-3 0 1,3 0-1,-8-2 1,3 2 37,2 3 1,-2-1 0,-1 4 0,-2 1-18,2-1 0,-4-3 1,0 5-1,1 2-18,-1 1 0,-3-3 0,4 1 0,-1 0 7,0 3 1,-4 1 0,3 0 0,-2 0-8,0 0 0,1 0 0,-2 1 0,3 3 9,1 0 0,-3 1 0,4-3 1,-1 1 14,0 2 1,-4 5-1,2-3 1,0 1-13,-1 3 1,0 2 0,-5 2 0,-1 0-16,-4-1 0,2 3 0,-5 1 0,2 1-28,2-1 1,-2 5 0,1 2 0,2 1 27,2-2 1,1 4 0,0-4 0,1 4 5,-1 2 0,5-1 0,0 0 1,0 1 18,2-1 1,1 1 0,7-1 0,2 0 64,2 1 0,4-1 0,7 1 0,1-3-15,4-2 0,3 3 0,6-4 0,2 2-71,3-1 0,3 1 0,7-5 1,0 0-41,0 1 0,7 4 1,3-3-1,5 1-2,4 1 0,-1-3 0,7 5 0,1-3 24,1 2 0,4-3 1,2 2-1,3 1 45,2 1 0,1 3 0,5-1 1,2 1 158,3-1 1,-2-6 0,5-4 0,1-2-108,-1-2 0,2-1 0,6-1 0,2-3-13,2-5 0,5 1 1,-6-1-1,1-1-32,1-3 0,2-1 0,5 0 0,-3 0-7,-6 0 0,-2 0 1,-2 0-1,-2 0 3,-3 0 1,0 0-1,-9 0 1,-2 0-3,-1 0 0,-6 0 1,-2 0-1,-4 0-2,-6 0 0,2 0 0,-6 0 0,-2 0-4,-2 0 0,-6 0-352,0 0-75,0 0-163,-2 0 0,-2-6 219,-6-4 1,0-3-1,2-2-226,3 1 1,-2-1 577,7 0 0,0-6 0,5-2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8:23.2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456 674 7973,'-10'0'-1400,"0"0"841,7 0 559,-10 0 0,5 6 0,-7 2 0</inkml:trace>
  <inkml:trace contextRef="#ctx0" brushRef="#br0" timeOffset="733">294 732 7967,'0'-8'-318,"0"2"318,0 6 682,0 0-259,0 6-178,0 2 1,0 9 0,2 2 0,1 4 0,2 2-1,0-1 27,1 2 1,-4-3 0,3 0 0,-3-2-1,-1-3-165,4-1-125,-3-3-231,4-5 260,-6-3 14,7-6-99,-6 0 1,11-2 0,-6-2-1,1-8-70,-1-6 1,1 2 0,-2-5-1,3 1 1,0-1 0,-1-1-153,-1 1 1,-4-5-150,3 2 301,3 2 383,-6 1-269,4 6-56,-6 7 219,0 2 0,2 6-124,3 0 1,-4 6 0,4 4 0,-3 3 0,-2 2-1,1 1 186,4 4 0,-3-4 1,3 4-122,-3-4 1,-1-3 0,2-1-188,2-3 1,7-5-29,-2 1 1,3-5 0,1-5 0,1-5 0,0-5-1,-2-3-156,-3-1 0,1-1 0,-4 5 147,1 1 1,-5-1-1,2 0 477,-3 0-92,-2 1-97,0 6 0,0 8 0,0 9 94,0 4 1,0 2 0,0 0-48,0 0 1,0-6-206,0 1 0,1-2 118,4 2 1,-2-2-166,7-3 0,0-3 0,5 3 1,-1-5-79,1-5 0,0 2 0,-2-7 0,-2 0 0,-3 0 1,1 0-62,-1-1 1,-3 4 376,4 2 0,-5 5-20,1 5 1,-4-1 0,1 4 211,3-2-549,-4-1 1,8 0 163,-5 0 0,0 0-409,6-5 0,-2-2 178,1-3 1,5 2-485,-5-7 1,0 1 736,0-6 0,-5 0 0,2 0 0</inkml:trace>
  <inkml:trace contextRef="#ctx0" brushRef="#br0" timeOffset="1016">809 527 7868,'-9'-7'-275,"3"5"1,4-4 59,-3 6 1,4 2-390,-4 2 604,10 5 0,3-1 0,7-2 0</inkml:trace>
  <inkml:trace contextRef="#ctx0" brushRef="#br0" timeOffset="1568">1441 571 7919,'-7'-8'9,"4"-4"1,-7 7 0,-1 2 250,-2 1 0,-2 2-185,0 0 0,0 0 1,1 2-1,-1 3 0,2 5 1,2 3-1,1 1 0,0 3 97,2 2 1,-4-1 0,7 5 0,2 0-154,2 0 1,1-3-40,0 4 0,0-6 1,1 0-1,4-7 1,5-6 123,3-3 0,2-4-82,-1-3 0,1-4 1,0-11-1,-1-4-17,1-4 1,0-2 0,0 1 0,-2-2 0,-2-2 64,-1-1-81,-7 0 1,4-1 0,-7-1 0,0-1-64,0-4 0,0 3 1,-2 1-1,-1-1 8,-2 1 1,-5 6 248,5 1 1,-1 7 0,2 9-21,-1-1 1,1 9 0,4 7 0,0 11-45,0 6 1,0 8 0,1-2 0,2 6-76,2 4 0,2-1 0,-4 4-134,2-1 0,5 10 0,-4-2 0,1 3-172,-1 4 1,6-10 0,-2 3 0,3-5 178,1-6 0,3-6 0,2-12 0,6-2 80,3-3 1,-1-5 0,0-10-1,-3-5 146,2-3-161,2-8 1,0 3 0,-4-5-1,-4 2 1,-4 1 0,-1 1 136,0-1 1,-7-4-1,-2 4 1,-1 2-70,0 2 0,-7 3 0,-7 3-72,-4 5 1,-2 5 0,0 5 0,0 5-137,1 3 1,-1 1 0,0 1-1,1 0-195,-1-1 0,5 1 0,2 0 162,1 0 1,3-1-1,4 1-171,0 0 1,11-7-1,4-5 1,1-6-1,2-9 362,2-6 0,-4-4 0,5-8 0</inkml:trace>
  <inkml:trace contextRef="#ctx0" brushRef="#br0" timeOffset="2180">1926 42 7919,'-5'-15'726,"0"0"-363,-6 7 1,4 5 0,-3 11 0,5 7-179,4 1 0,1 5 0,0 0 1,0 2-163,0 3 1,0 2-1,0 3 1,1 2 34,4 1-44,-3 7 0,4-3-136,-6 6 1,2 0 0,1-2 0,4-1 0,1-3-38,3-2 0,2-4 0,2-7 0,1-7 164,4-7 1,-2-4 0,7-7 0,-1 0 120,-1 0-132,5-7 1,-7-1-1,5-7 1,-3-1 22,-2-4 1,-1 4 0,-7-4 0,-2 4 8,-1 1 0,-7 1 1,2-1-1,-3 0 1,-2 1-1,-2 1 1,-3 3-1,-5 5 10,-3 3 0,-1 2-69,-1 0 0,-1 0-56,-4 0 0,4 7 1,-4 3 34,4 3-27,8 1 1,-4 6 0,7-1-2,2-1-5,1-1 1,4-4 0,3-3-1,5-5-51,3-4 1,6-2-1,1-4 1,0-5-1,-1-3 1,1-4 43,-2-2 1,-2 2 145,-1-2 0,0 3 0,-1 3 1,-1 1-1,-1 4 25,-2 1 1,-6 2 296,6 5 1,-7 2 0,2 3 0,-3 5 415,-2 3-584,0 8 1,5-5 48,0 4 0,0 1-209,-5-1-16,6-1 224,-4-10 156,11 4-312,-5-12 1,7 6 0,-2-9 0,-2-3 0,-1-4-46,2-5 0,1-2 0,1-3 0,1-4-285,0 0 1,-2-5 0,-2 5-313,-1 0 0,-2-3-4,2 7-221,3-8 1,-5 11-456,7-3 790,0 9 434,-1 3 0,1 14 0,0 1 0</inkml:trace>
  <inkml:trace contextRef="#ctx0" brushRef="#br0" timeOffset="3166">0 1776 7281,'2'8'615,"3"-3"1,4-3 0,9-4-443,2-3 1,0 0-34,-6-9 0,6 2 13,0-7 0,-1 1-78,-4-2 92,-7 4-264,5-6 1,-10 8 167,7-1 0,-7 0-175,2 1 68,-3-1 13,-9 0 0,4 5-122,-7 1 1,1 1 95,-6-2 1,0 3-1,0 7 1,1 2 60,-1 3 1,0 3 0,2 7 0,2 1 0,3 4-1,1 2 1,4 3 187,1-1 0,4 6 0,1 6 0,4 1-131,1 4 1,2-5 0,6-3 0,2-7 0,3-8 127,2-7 0,-3-6 1,4-10-1,2-8-121,2-10 1,0-1 0,-2-12 0,-3 0 5,-2-3 0,-1-4-113,-6-1 1,-1 0 77,-3 0 1,-2 0-320,-3 0 142,-3 0 79,4 0 0,-10-4-318,-1 4 1,-7-6 212,2 10 0,-3-2 1,-1 12-1,1 8 1,1 5 226,2 7 1,7 17 0,-2 14 0,5 9-96,5 4 0,2 12 0,4-1 1,-1 4-819,1 2 578,2 5 1,2-4-495,0 7 540,-1-1 0,1-4 0,0-3 218,0-5 0,-1 1 0,1-9 0</inkml:trace>
  <inkml:trace contextRef="#ctx0" brushRef="#br0" timeOffset="4397">1000 1585 7899,'0'-15'-88,"0"7"0,-2-5 1,-3 3-1,-5-1 382,-3 1 1,-1 2-1,-1 5 1,0-2-18,0 1 1,1 9-1,-1 5-174,0 3 1,6 4 0,0 0 0,3 5-99,3 1 1,1-4-1,2 4 1,0-2 13,0-3 0,2 2 1,3-4-1,3-3 1,1-1-1,1-4 1,2-3 63,1-4 0,-2-7 169,4-4-219,-10-10 0,18-2 0,-12-8 0,1-1 0,1-2-12,0-1 1,0-7 0,-2 4 0,-3-2 0,-1-1 54,-4 0-93,-1 4 1,-2-7 0,-2 6 0,-1-3-1,-4 1 1,-1 0-69,-3 1 1,-1 9 172,3 9 1,0 4 215,4 1 1,4 9 0,-4 6-207,3 8 0,2 7 1,0 4-1,0 7-38,0 7 1,0 3 0,2 5 0,1-2-65,2 2 0,5 3 1,-4 3-1,3 2-738,2-1 577,-4 4 0,6-11 0,-4 1-3,4-4 0,2-10 1,2-9-1,0-4-75,3-5 39,6-4 217,-9-6 1,10-1-1,-4-6 1,2-6 0,-2-7-1,-2-1 26,-3 0 0,3-5 0,-3 3 0,-3-2 0,-6 3-83,-2 0 0,3 1 1,-5 3-2,-2-1 1,-3 4-4,-5 5 0,-3 7 0,-7 0 0,0 6-54,1 7 0,4 3 0,0 1 1,-1 3-93,-2 2 1,3-2 0,2 2 0,1-2-370,4-3 1,1 6 283,2-1 0,7-1 0,3-8 0,3-5 119,1-3 1,6-10 0,0-5 148,-2-5 1,3-9-1,-2 3 1,-1-4-1,-1-3 10,-3-3 1,-1 3 0,-3-5-1,-3 2 40,-1-1 1,-4-4-1,1 3 1,-4-1-1,-8-4 54,-4-2 0,2 1 1,-9 3-1,4 4 545,1 4 1,5 4 0,2 2-43,2 5 0,1 12 0,5 8-434,0 8 1,0 7 0,0 5 0,2 4 0,1 4 253,2 1-343,0 1 1,-1 6-1,3 1 1,0 3-192,-1-1 1,1 0-10,-3 5 1,0 0 0,4 0 0,0-1 20,0-4 0,2-5 0,5-9 1,-1-6-1,1-2 27,0-3 47,0-6 1,1-1 0,2-7-1,1-2 212,-1-3 67,5-3-250,-6-6 0,5-3 13,-2-2 1,-4 2-1,4-2 1,-4 1-1,-1 0 1,-2-2-12,-3 2 1,1 2-1,-6 1 1,-1 1 26,-3-1-79,-1 0 0,-1 7 0,-4 3 1,-5 3-1,-3 4 0,-2 3-252,0 5 200,1 3 1,1 2 62,3-1 1,-2 1-116,7 0 0,1 4 61,4 1 0,0-5 73,0-6 1,1-1 0,4 2 0,5-5 0,5-5 0,3-3 185,1-2-89,1-13 1,-6 8 32,1-9-67,0 2 1,3-2 0,-2 1 238,-3 5 1,-1-2 0,2 7 49,1 0-164,-7 1 494,5 7-284,-11 7-222,4 1 0,-6 7-27,0-1 0,0 1-153,0 0 1,0-1 121,0 1 1,0-5-130,0 0 126,0-7-29,0 3-4,0-6 0,7-8-79,3-6 1,3-3 0,2-7-1,-1-2-139,1-2 0,1-2-629,4 1 377,-4 6 235,5-5 0,-6 7-140,0-3 1,0 2-1,-2 8 1,-2 1-588,-1 3 517,0 3 386,-2 7 0,5 0 0,-5 0 0</inkml:trace>
  <inkml:trace contextRef="#ctx0" brushRef="#br0" timeOffset="5417">1220 2305 7646,'-15'0'0,"1"0"0,-1 0 159,0 0 0,1 0 0,-1 2 0,0 3-16,1 5 1,-1 3 0,2 1-1,1 1-15,3 0 1,5 4-1,-1 3 1,2-1-37,-2 0 1,4 4 0,-4-4 0,3 0 0,4 0-22,3-3 1,-2-8-1,7-5 9,1-3 1,-1-2 0,3-2-1,3-3 175,1-5-306,-1-9 1,-1-4 128,-1-7 1,1 1-13,0 0 1,-2-6 2,-3 1 0,1-2-140,-6 2 1,0-4 83,-5-6 0,0 0 39,0 0 0,-2 0-165,-3 0 1,-3 1-39,-7 4 0,2 3 102,4 7 1,-3 6 5,7 3 545,0 4-206,5 8-234,0 1 1,0 20 0,0 7-1,2 6 1,1 3 0,4 1-9,1-1 0,-3 7 1,3 3-1,-1 4-119,-4 1 0,3 2 1,-1 1-1,-1 0-50,-3-4 0,4-1 1,2-7-1,1-4-43,3-5 1,-3-5 0,2-8 0,2-3-442,1-5 529,1-10 0,1-3 0,0-9 0,-1-2-39,1-6 1,0 2 0,-2 0 0,-2 1-15,-1-1 1,-5 5 260,5-2-70,-7 4 0,4 1 244,-7 0 1,0 9-221,0 6 1,0 11 0,0 9 17,0-2-117,0-2 0,0 4 76,0-1 14,0 1-189,0-5 0,1-1 94,4 1 0,-2-2-22,7-3 1,0-3-1,5-7 1,-1-4-1,3-4 1,1-7-1,1-3-44,-1-3 60,-1-2 0,-8-6 0,1 0 0,0-1 0,-2-1 0,-1-2 0,-2-2-43,0-3 1,-1 0 0,-5-4 0,-2 1 0,-4-1 16,-1 1 1,-2 2-1,-3 1 91,3 9 0,-1 6 202,6 8 1,0 9 0,5 6-1,0 8 113,0 5 0,2 13 1,1 3-1,3 2-198,3 0 1,-1 4-1,3 1 1,-3 1-1025,-1 4 668,4-5 1,-7 6 0,4-2-48,-2 2 1,1 2-1,-2 0 1,3-3 238,0-7 0,5 7 0,-5-10 0</inkml:trace>
  <inkml:trace contextRef="#ctx0" brushRef="#br0" timeOffset="5747">2087 2070 6368,'-14'8'713,"1"5"0,3-3 0,3 3-457,1 2 0,4 0 0,-3 1 0,4 2-111,1 1 1,0 3 0,0-4-32,0 1 0,6-1 0,4-8 0,3-5 0,2-5-25,-1-5 0,1-3 0,-2-7 1,-1 0-1,-4 1-184,-2-1 1,-1 0-119,-5 1 1,0-1 0,0 0-192,0 1 1,-1 4 0,-4 2 68,-5 1 1,2-3 0,-2 5 0,-2 2-302,-1 1 1,4 2 635,-1 0 0,7 0 0,-4-6 0,7-2 0</inkml:trace>
  <inkml:trace contextRef="#ctx0" brushRef="#br0" timeOffset="6073">2176 1585 7812,'8'7'276,"5"1"1,-5 8 0,2 2 399,0 2 1,-1 11-1,6-2 1,-2 2-417,-3 0 1,3 3-1,-5 2 1,2 0-386,0 0 0,-7 3 1,2-3-1,-3 0-106,-2 0 0,1 3 1,3-4-1,0-4 1,1-7-591,2-9 1,-4-7-1,7-8 473,1 0 0,2-6 0,2-6 0,-2-6 0,-1-6 348,-3-4 0,1-8 0,5-2 0</inkml:trace>
  <inkml:trace contextRef="#ctx0" brushRef="#br0" timeOffset="6519">2499 1585 8085,'-16'13'0,"-2"0"232,-2 2 0,-6-2 0,1 11 0,-1 3-74,2 0 0,-4 3 0,5-1 0,0 0-260,4 1 1,-1-2 0,4-2 0,3-2-281,0 2 1,5-3-1,-1 2 1,3-1-130,3-1 1,1-2 0,4-6 439,2 0 1,6-7 0,10-3 0,4-4 0,4-2 125,2-4 1,4 2-1,0-6 1,-1 3 449,-2 3 0,-3-4 0,-2 2 0,-3 2 51,-2 1 0,-2 2 0,-6 2 0,-1 1 7,-2 2 1,-5 5 0,3-4-130,-2 3 1,-1 0-615,-5 6 1,0-5-245,0 0 1,0-9-1,0-1 69,0-8 0,2-5 0,3-3 120,5-4 1,-1-3 0,3-8 0,1-1-1,-2-4 55,2-2 0,2 6 0,1-3 0,1 6 0,-4 4-15,0 6 1,0 4 700,2 5 0,-6 4 7,1 6 1,-5 6 0,3 4-244,-1 3 1,-1 3 0,-2 4-1,0 3 37,0 0 1,2 3 0,1-5 0,-1 0-197,1 1 1,3-8 0,-4-6 0,2-1 23,4-4 0,1-6 0,2-5 0,-2-5-53,-4-8-50,5 1 0,-8-8-85,4 4 1,-4 1 0,-6 0 0,-1 0 0,-4 2-52,-5 0 0,-3 3 1,-2 8-1,1 5 1,-1 3-1459,0 2 0,-4 4 1562,-1 5 0,0 1 0,6 11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9:01.8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1 192 8498,'7'-9'23,"4"3"0,9 1 0,9-2 0,10 1 0,10-1 0,8 4 0,5 1 489,0 2 1,5 0-303,2 0 1,3 0 0,0 0 0,-4 0 90,-4 0 0,-5 0 0,-4 2-184,-1 3 0,-8-3 1,0 3-1,-7-2-110,-3 2 0,-7-4 0,-6 4-190,-2-3 1,-6 3 0,-8 0-173,-6-2 1,-4-1 0,-13-2 0,-4 0 93,-5 0 0,-2 0 0,-3 0 0,3 0 35,2 0 0,-1-7 0,8-3 0,5-3 181,6-2 0,9-4 1,8-1-1,11 2 329,10 2 0,7 1 0,6 2-63,0 3 1,-3-1 0,1 4 0,4 1-1,0-1 26,-1 4 0,-6 1 0,-1 2 0,-4 2 149,-6 3 0,0 3 1,-9 7-1,-2 0-326,-6-1 1,-4 3 0,-9 1-1,-4 1-51,-9-1 1,-6 5 0,-10 0 0,-4 1 11,-4 1 1,-3-7-1,-1 1 1,4-2 48,5-3 1,-2 1 0,1-2 0,4-1 86,5-3 1,0-5 0,7 1 0,2-2 313,6 2-363,-2-4-435,11 6-1159,-4-7 1,-1 0 41,-3 0 0,2 5 1434,-2 0 0,1 6 0,-6-3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9:04.2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1368 56 8096,'-10'-23'0,"0"5"0,-3 6 0,-5 9 180,-6 6 0,-6 7-180,-4 10 0,-10 12 0,-12 16 220,-6 9 0,27-22 1,-2 0-1,-2 1 1,-2 2-1,0 3 1,-1 1 213,-3 3 0,0 1 1,1 1-1,0 0 0,-3 2 1,1 1-1,1 0 1,2 0-325,1-3 1,0 0-1,2 1 1,0-1-1,5-2 1,0-2-1,-27 36-650,13-12 0,7-7 0,12-16 0,7-6-710,5-5 0,12-12 99,6-7 1,8-7 1150,12-12 0,3-16 0,6-10 0</inkml:trace>
  <inkml:trace contextRef="#ctx0" brushRef="#br0" timeOffset="295">1 217 8099,'1'-10'1533,"4"10"-973,5 15 1,11 13 0,9 11 0,9 13 0,8 12 82,7 10 0,-24-29 0,1 1 0,1 1 0,1 1-367,1 1 0,1 1 0,4 6 0,2-1 0,-4-3 1,1-2-1,0-1 0,2 0-75,0-3 1,0-2 0,1-3 0,0-2 0,-3-5 0,-1-1 0,32 25-35,-7-7 1,-4-7 0,-12-5-1,-5-6-459,-4-7 1,-4-3 0,-8-5-1,-6 0-1190,-2-5 0,-8 0-2292,1-8 3774,-7 0 0,4-5 0,-7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9:05.6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103 74 7872,'-14'-23'561,"-1"2"-374,0 6-187,7 7 1472,-5 1-629,11 7-107,-11 0 0,12 4-242,-4 5 1,3 8-183,2 12 1,0 7 0,0 3-1,0 5 416,0 5 1,-2 4-338,-2 5 1,2 3-68,-3 2 1,3-2-112,2 3 1,0-1-244,0-4 1,0 1-18,0-11 0,0-1 1,0-9-1,0-5 140,0-3 0,2-8 45,3-3-156,-3-4 1,11-3-473,-4-3 1,0-5-1,0-12-52,3-7 0,1-8 1,2-7-1,-1-2 139,1-3 0,0-2 1,-1-5-1,1 3 128,0 2 1,-2 9 0,-3 7-287,-5 4 1755,3 8-591,-7 1-438,6 7 0,-7 7 0,0 2 1,0 6-1,0 5 615,0 4-1100,0-3 1,0 2 0,0-5 0,0 4 0,0-1-1,0 0-794,0-3 0,0-2 0,0-1 0,1-2 699,4-3 0,-1-4 0,5-6 1,1-1 414,-2-4 0,5-10 0,2-8 0,8-6 0</inkml:trace>
  <inkml:trace contextRef="#ctx0" brushRef="#br0" timeOffset="316">368 809 7872,'6'-20'174,"4"0"0,2 3 1,-1 0 400,-1 2 1,-5 1 0,5-1 27,1 0 0,-3 2 0,2 4 743,1 4-1044,-4-4 1,6 8-30,-3-4-148,-4 3-47,7 2 0,-4 7 0,4 3-205,-4 3 281,4 1 1,-9 1 0,4 0-137,-2-1 1,4 1-1,-5 0 1,-2 0-651,-1-1 458,-2 1 1,0 0 0,0-1 0,0 1 0,-2 0-73,-3-1 0,2 0 1,-7-3 127,-1-1 0,3-7 1,-2 4-1,-1-3 0,-2 1-73,-2-1 0,0 2 88,0-1 1,6 5 19,-1-5 1,5 0-252,-5-5-248,7 6 148,-4-4 0,9 9-152,3-6 407,3 0 60,0-5 0,7-2-212,0-2 0,1 0 1,7-4 330,-2 2 0,5-12 0,-3 1 0</inkml:trace>
  <inkml:trace contextRef="#ctx0" brushRef="#br0" timeOffset="855">868 750 8052,'8'-15'0,"-3"0"747,-4 1 1,-1 4-1,-1 2-371,-4 1 1,1 1-1,-5 2 1,-3 0-183,-1 0 0,-1 3 0,-1 1 0,0 1 15,0 4 0,6 3 0,-1 7 0,0 1-288,2 4-6,-5-4 0,11 12 0,-3-3 0,4 2-258,1 3 1,0-6-1,1-1 1,4-2 81,5-3 0,3-3 1,3-5-1,4-5 195,4-4 1,4-2 0,2-4 0,-1-5 141,0-3 0,1-8 0,-1-2 0,-1-2 1,-4 3-1,-6-1 0,-5 1 440,-3 1 0,-6 2-369,0 4 1,-2 5 0,-4 2 0,-2 1 0,-6 4 0,-3 1-1,-2 4 590,0 3 1,5 0-624,1 10 0,5-4-29,0 9 1,2 3-198,2 1 0,0-1-249,0 1 1,0-6 209,0 2 1,2 0-8,2-6 1,5 3 0,5-11 72,1 2 1,0-4 0,1-1 0,2-6 7,2-7 1,-1-3-1,-4-2 1,0 0 173,-1 1 1,1-1 0,-2 0-1,-2 2 358,-1 3 1,-6 2-49,0 3 1,-2 10-1,-2 0-182,0 6 1,0 9 0,0 0 185,0-2 0,-5 0-172,0 1 1,-1-7 275,1 2 160,3-2-383,-4-4 1,7-5-271,4-13 0,5 1 0,8-13 1,2 1-1,-1-2-483,2 0 0,1-4 0,4 2 0,-2-3-475,2-1 0,2 6 0,0 4-1017,-4 2 0,4 7 1953,-3 1 0,2-1 0,3-5 0</inkml:trace>
  <inkml:trace contextRef="#ctx0" brushRef="#br0" timeOffset="1776">1926 779 7828,'-8'-14'523,"1"5"-523,7 3 1447,0 6-843,0 0 0,0 6 96,0 4-506,7 3 1,-6 7 0,4-1 0,-3 1 22,-2 1 0,5-4 1,0 2-1,0-2 97,1-3-223,-4-6 0,11 4 0,-3-7 1,3-2-1,3-3 0,2-5 0,2-5-156,-2-3 0,-2-3 0,-1-2 0,-1-2 0,-1 1 1,-1-2-1,-2-2-333,1 0 1,-3-3-1,0 6 365,-1 2 1,-1 3 578,-1 6-334,-3 2-107,5 7 1,-7 7-1,0 2 0,0 4-38,0 2 0,0 5 66,0-1 1,0 3 37,0-3 1,4-2-297,1 2 0,5-7 42,-5-3 1,6-5 0,-1 1 0,3-4-1,2-1 1,0-1 0,-1-4-264,1-5 0,5-3 0,-1-2 0,-1 0 20,-1 1 0,-3 1 0,1 1 18,0 2 1,-2 5 437,-3-4 1,-2 10 0,-5 1-342,2 4 1,0 4 0,-5 5-276,0 0 1,6-2 225,4-3 1,-2 1 128,2-6 131,0 0 0,5 1 0,-1 2 0</inkml:trace>
  <inkml:trace contextRef="#ctx0" brushRef="#br0" timeOffset="2181">2896 794 7880,'7'-10'42,"2"0"1,4 5 0,2-3 0,2 0 233,2 0 1,-1 0-1,5-4 1,-2 3 0,-1-3-1,-1-1 1,1-2 566,-2 1-631,-2-1-40,-1 0 0,-5 5 252,0 1-199,-7-1 0,3 0 21,-6 0-246,0 7 0,-6-3-62,-4 6 1,-3 4 0,-2 3 0,1 1 0,-1 4 134,0 1 0,-1 3 0,-1 4 43,3 4 0,-4-1 0,8 1 1,-1 1-1,1-2-41,5-4 0,3 3 0,2-3 0,0-1-42,0-2 0,7-2 0,3-5 0,4-4-232,6-3 1,-2-2 0,5 0 0,0-2-262,-1-3 1,1-3 0,2-7 0,-6 1-152,-2-1 0,-3 2 1,1 2 72,0 1 0,0 2 0,-2-4-49,-4 2 1,4 7 586,-3-2 0,3-3 0,2 0 0</inkml:trace>
  <inkml:trace contextRef="#ctx0" brushRef="#br0" timeOffset="2872">3616 574 7880,'-1'-15'192,"-4"0"1,-3 2-1,-7 3 756,0 5 0,1-1 197,-1 1-931,0 7 1,7 6 613,3 6-307,3 1-247,2 6 0,0-3 53,0 7 0,0-1 156,0 6 0,0-1-392,0 0 1,-3 3 104,-7 2 18,1-3-597,-19 11 0,10-16-509,-7 4 0,7-6 534,-1 1 0,4-9-386,5-6 262,4-7 268,6 4 1,1-9-97,4-3 1,5-5-23,10-9 0,3-2 98,6-4 1,5-6 154,1 7 0,4-6 204,-5 11 0,-5-1 859,-4 5 0,-2 7-70,1 3 86,-2 4 1,-8 2-422,1 4 1,-7 5 281,-3 10 0,-3 7-348,-2 8 0,0 1-46,0-2 1,0 8-237,0 7 0,-5 0-137,0-5 1,-7 2-432,3 3 1,-4-2 272,-2 7 0,0-8-509,0-2 1,6-6 335,-1-9 1,7-6-339,-2-3 0,3-12 244,2-8 0,7-12 0,2-11 0,3-3-521,-2-5 709,3-14 0,0 2-16,6-16 0,3-1 36,-3-19 0,-1 6-212,7-15 0,-3 11 92,3 4 1,-2 12-376,-4 12 132,-9 16 327,10 6 1,-12 12-214,7 0-366,-7 7 2262,5 8-505,-5 8-612,0 7 0,-1 1-142,-7 4 1,0-4-1,-2 4 1,-3-2-1,-3 0-582,0 1 0,-10 6 0,3-6 1,-1-1-1830,0-1 0,6-4 1084,0-3 1062,7-4 0,3-12 0,8-3 0</inkml:trace>
  <inkml:trace contextRef="#ctx0" brushRef="#br0" timeOffset="3496">4175 647 7850,'23'-7'0,"-2"1"0,-6-6 680,-1 3 0,1 4 0,0-3 77,-1 1 0,-4 2-100,0 5 0,-5 0 0,3 2-392,-1 3 1,-2-2 0,-4 5-81,4-1 0,-3 4-189,3-1 1,-4-2 0,-1 2-119,0 1 0,-1-3 0,-4 2 0,-5 2-92,-3 1 1,-2-3 0,-1-1 0,-2 3 60,-2 1 0,1 2 0,4-1 0,0 1 0,1 0 0,-1-1-16,0 1 71,7 0 1,1-5-161,7-1 1,7-5 52,3 1 1,8-4 0,3-2 0,2-3-858,3-1 799,2-6 1,1 3 0,-1-9 0,-2-1 0,-1-1-171,1 1 1,1-3-1,1 1 1,-3 2 0,-6 2 432,-2 1 0,-3 0 0,1 1 0,0-1 0,-2 5 384,-3 0 1216,-4 7 0,-12-8-687,-4 6 1,-3 2 0,-2 7-430,0 6 0,6 3 0,0 2 0,1 0-282,0-1 1,5 1 0,-2 0 0,3 1-152,2 4 1,0-4-1,0 4 1,2-4-40,3-1 0,3-6 0,7 0 1,-1-3-287,1-3 0,5-1 0,-1-2 0,1-2-267,1-2 0,-5-5 0,6-5 1,-3-1-190,1 0 0,-2-4 1,-7-1-1,-3 2 353,-1 2 1,3-4-1,-5 1 1,-2 1 155,-1 1 0,-4 9 385,-3 3 1,-3 4 141,-7 1 1,2 6 248,3 4 1,4-2-959,6 2 0,1-7 403,4 2 0,3-3 0,7-2 0</inkml:trace>
  <inkml:trace contextRef="#ctx0" brushRef="#br0" timeOffset="3858">4792 515 8073,'0'-23'501,"0"3"1,2 4 0,1 1-246,2 1 1,5 4 0,-4 2 0,1-1-1306,-1 1 119,6 5 0,-9-4 499,7 7 0,-7 7 0,2 3 0,-3 3 431,-2 2 0,-7 6 0,-3 3 0,-1 4 0,1 1 0,-1 1 0,6 1 0,2 1 149,1 3 1,2-3 0,0-5-1,2-5 1,2 0 0,6-4-1,3-2 1538,2-1 1,1-2-1254,4-3 1,-4-4-1,6-6 1,-3 0-193,1 0 1,-1 0 0,-4-2 0,1-2-1,1-6 1,-1-3 0,-3-4 0,-1-1 35,-4-1 1,-2-7 0,-6 3 0,0-2-486,0 1 1,-1 6 0,-4-2-5,-5 4 0,-3 3 0,-2 3 1,0 5-1,-1 5-731,-3 5 0,4 5-87,0 9 1,0-1 0,7 7-1,-2-1 1029,1-1 0,-1 5 0,-5-5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9:10.35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 1205 7809,'7'-23'342,"1"2"1,7 6-114,-1 0 1,1 7 0,0 1 0,0 3 0,-1-1 0,1 3 19,0 5 1,-2 1 0,-2 5 0,-3 3-52,-1 1 1,3 2-1,-5-1-172,-2 1 0,-2 0 0,-1-1 0,-1-1 0,-4-1-240,-5-2 1,2-1 0,-3 6 79,-6 0 0,3 0 0,-8-1 0,3 1 17,-1 0 0,0 1 0,6 2 196,-1 2 1,2-1 106,3-4-213,4-7 1,7-1-82,4-7 0,8-2 0,9-3 0,0-5 0,3-5-218,-2-4 1,5 1 0,-4-5 0,4 0 0,0 0 325,-4-3 0,4-2 0,-5-1 0</inkml:trace>
  <inkml:trace contextRef="#ctx0" brushRef="#br0" timeOffset="395">750 631 7917,'-14'0'1708,"-1"0"-1370,0 0 1,5 2-1,2 3 1,2 5 0,2 4-1,3 6 285,1 4 1,0 11-392,0 4 0,0-1-131,0 1 0,0 0 0,0 5 0,0 0-106,0 0 1,0 0 0,0 0 0,1-1-1,3-4 1,2-5 0,1-4 0,3-6-469,3-4 0,-2-10 307,9-5 0,3-5 1,1-5-1,4-5 1,1-3-230,1-2 1,-3-3-1,-2 0 1,-4 3 374,0 2 1,-6-3 0,1 8 0,-6-2 697,-3 0 1,-4 7-371,-8-2 1,-3 4 0,-7 2 0,1 2-219,-1 2 25,0 7 1,2-9-872,3 7 0,-1-5 87,6 5-1918,0-7 1386,5 10 1201,7-12 0,1 6 0,6-7 0</inkml:trace>
  <inkml:trace contextRef="#ctx0" brushRef="#br0" timeOffset="1068">1397 1190 7900,'8'-8'526,"5"-5"0,-9 6-825,5-3 1,-5-3 780,1 4 0,-4 0 0,-1 0 0,0-3-409,0-1 0,0 3 1,-1 2 86,-4 2-7,3 1-269,-11 5 211,11 0 0,-9 1 17,6 4 0,0-2-351,5 7 157,0 0 0,5 5 362,0-1-154,6 1 1,-7 0-1,5 0 1,1-1-1,0 3 1,-2 1-1,0 3 299,0 2 0,-4-4 1,2 6-1,-1 1 176,0 2-317,0 1 0,0 0 1,0 1 223,-2-1 1,0 6-221,2-1 0,-3 5-58,3-5 0,-4 6-108,-1-6-55,0 0 150,0 2-1,0-5-557,0-2-243,0-1 1,0-11-101,0 2 488,0-9 0,5-10 0,2-10 0,-1-5-160,1-4-907,-2-11 0,0-2 557,0-7 0,-1-7-93,-4-8 1,0-3 310,0-2 1,0 0 302,0 0 1,0 7 248,0 3 1,-4 5-1,-1 6 1,1 7-1,3 7 843,1 3 1,0 1 75,0 5 1,6 7-1,4 2-115,3-1 0,4 6-714,2-4 1,2-2-1,5 1 1,-1-1-1,-1-1 1,1 0-1,-2-2 19,-2 2 1,4-4 0,-7 6-164,-5-2 0,0 3-507,-8-5 230,6 7 188,-9-10 1,4 9-134,-6-5 1,-1 5-1,-4-2 1,-5 1-1,-3 0-203,-2 2 343,0 1 0,7 9 432,3 2 0,-1 4-158,1 2 1,0 0 350,5 0-287,0-1-101,7 1 1,1-2-200,6-3 1,3 3 0,2-5 0,6 2 0,1-2-76,-2-1 0,4-3 1,-5-4-1,0 0-1202,-3 0 0,-4 0 1311,-1 0 0,-7 0 0,-2 0 0</inkml:trace>
  <inkml:trace contextRef="#ctx0" brushRef="#br0" timeOffset="1349">1426 1528 8974,'23'0'1494,"5"0"1,-5-2-1765,6-3-1,2 2 1,4-7 0,2-1-1041,1-2 0,-2-2 129,-7 1 1182,-6-1 0,-2-6 0,-6-2 0</inkml:trace>
  <inkml:trace contextRef="#ctx0" brushRef="#br0" timeOffset="1699">1441 1116 7821,'0'-14'0,"7"6"251,-6-5 0,6 4 493,-7-5-268,0 5-165,-7-4 0,-1 10 1,-7-5-76,1 1 0,-1 3 1,0 5-1,2 4 1,2 5-1,1 3 1,0 2 1146,2-1-1278,-5 1 1,11 1-101,-2 4-28,2-4 0,2 6-13,0-8 1,2-1-968,2-3 861,5-3 0,10-7 0,2 0 0,1-2 0,1-3 0,-1-5-251,5-3 393,-6-1 0,7-8 0,-6-1 0</inkml:trace>
  <inkml:trace contextRef="#ctx0" brushRef="#br0" timeOffset="2314">2470 1043 7843,'-15'-7'263,"7"6"342,2-6-282,6 1 0,6 4-266,2-4 1,7 4-1,0-1-64,0-2 1,-1-5 95,1 5 4,0-6-38,-1 2 38,1 1-48,-7-5 1,0 5 63,-3-7-18,-3 7-76,4-5 71,-6 5-69,0 0 1,-6 1 42,-4 7 1,-3 0 8,-2 0 1,1 0-1,-1 2 1,0 4 0,1 7 201,-1 5 1,2 9-1,1-1-10,3 6 1,0 1-174,0 6 0,2-8 7,7-1 0,2-3 60,3-7 0,4-5 66,11-5-43,3-7-26,6-3 0,7-8-16,3-7 0,-1-6-186,1-4 1,-1-9 46,1-5 1,2-4-70,-7-1 0,0-3 1,-4-4-1,-3-4-158,-2-1 1,1-4 0,-6-6 0,-2-2-322,-2-7 0,-8 3 71,-3-2-389,-3 1 956,-2 12 0,0 4 0,0 15 0,0 11 0,-2 11 0,-1 10 771,-2 10-806,-7 20 0,9 13 177,-7 16 0,2 3-380,-2 7 1,-3 3 120,4 6 0,0 2-196,0 14 0,0-7 0,-2 1 1,3-1-1,0-2 0,1-2 0,1-6-4202,2-5 4428,3-16 0,2-5 0,4-17 0,7 1 0,6-10 0,0-7 0,1-5 0</inkml:trace>
  <inkml:trace contextRef="#ctx0" brushRef="#br0" timeOffset="2675">3352 896 7877,'-15'0'902,"1"0"0,-1 0-185,0 0 1,2 6 0,2 4 0,1 3-333,-1 2 0,4 5 0,2-1-492,3-1 0,2-1 95,0-3 1,2-4 52,3 0 0,3-7 0,7 2 0,1-3 0,2-4-243,2-3 0,4 2 0,-4-7-372,-2-1 1,-7-2 128,-1-2 1,-8 5 0,-2 2-13,-8 1 1,-6 2-1,0 5 36,-1 0 0,0 0 29,1 0 1,4 0-170,0 0 340,7 0 0,-2-1 0,10-4 1,5-5 220,3-3 0,8-2 0,2 1 0</inkml:trace>
  <inkml:trace contextRef="#ctx0" brushRef="#br0" timeOffset="3151">3646 161 7877,'0'-38'0,"0"9"0,0 9 0,0 9 805,0 1-191,0 7 1,0 14-1,0 16 1,0 7-1,2 8 1,1 4 188,2 3 0,0 10 0,-5-2-429,0 3 0,-2-1-335,-3 10 1,2-1-1,-5 3 1,0-4 0,1-7-1,1-3 1,1-6-440,-2-4 1,5-6 0,-2-7 0,4-9-1287,4-7 1091,5-10 0,5-3 0,3-10 0,2-7-679,6-5 1,3-6-93,1-7 1366,0 1 0,1-14 0,-1-2 0</inkml:trace>
  <inkml:trace contextRef="#ctx0" brushRef="#br0" timeOffset="3487">4102 308 7877,'-30'7'1141,"1"1"-939,0 6 1,-1 3 0,1 1-127,-1 1-76,1 7 0,0-3 1071,-1 7-349,7-1-663,-4 0 0,9 1-391,-7-1 0,7-4 110,-2-1 0,4-1-5,1 2 0,1 1 0,1-5 0,1 0 0,4 0-74,2-3 0,1-6 0,6-4 0,4-1 1,7-3-1,6 1 0,4 0-113,1-1 1,5-3 741,-3-1 1,-3 0-218,3 0 1,-2 0-143,1 0 335,-2 0 0,-8 5 0,-1 2 0,-1 1 0,-4 3 0,-2 2 1558,-2 2 1,-3 0-1291,-1-1 0,0 1-331,0 0 0,0-1-244,0 1 1,0-5-73,0 0-401,0-7 507,0 4 1,2-7-1,1-2-553,2-3 0,7-3 0,-3-7-215,4 0 107,2 1 1,5-7 172,-1-4 0,1 2 99,-5-1 0,-1 6 230,1-2 318,0 4 1,-2 6 345,-3 0 0,1 9-449,-6 1 0,1 1 1,-2 9-1,1 3 1,-2 3-1,-1 4 1,-2-2 386,0-2 1,4-1 0,1 0 0,0-2 345,2-3-614,1 3 0,2-12-125,0 4 0,1-3 1,7-4-1,2-3 1,-1-5 205,2-3-357,-4-1 1,2-1 154,-9 0 1,2 1-794,-8-1 348,1-6-62,-5 4 1,-1-2-373,-4 9 0,-3-2-812,-7 8 736,0-1 501,1 5 1,-3 0 368,-2 0 0,2 13 0,-4 3 0</inkml:trace>
  <inkml:trace contextRef="#ctx0" brushRef="#br0" timeOffset="4236">4940 631 7864,'-15'-14'385,"0"-1"1,2 5-1,2 2 1,3 3-1,-1 7 1,3 6 341,-1 5 1,1 8-1,2 5-213,0 7-301,-1 5 767,5-1-460,0 6 0,0-11-74,0 7 0,-2-1-183,-3 1 0,2-1-281,-7-4 0,5-8-18,-5 4 1,1-6 0,-6 1 0,0-6-466,0-2 0,1-9-451,-1-3 592,7-10 1,3-5 0,10-10 0,6-4-1,7-4 1,8-3-1278,7-3 1370,-2 3 107,12-5 1,-12 8 387,3 3 0,-3-1-234,-2 7 0,-1 6 658,-3 8 1,-4-2-265,-6 2 0,-6 2 22,1 8 0,-7 3-82,2 7 0,-3 0 152,-2-1 1,0 1-749,0 0 1,0-1 0,0 1-1,0 0 1,0-1-1829,0 1 1,2-7 2095,2-3 0,11-3 0,8-2 0</inkml:trace>
  <inkml:trace contextRef="#ctx0" brushRef="#br0" timeOffset="4848">5219 661 11331,'15'0'339,"-1"0"0,6 0 0,-1 0-424,-1 0 0,4 0 26,-3 0 0,6 0 0,-6 0 0,-1 0 1,-1-2 40,-3-3 1,-1 2-114,-3-7 0,2 5-33,-7-5 0,-1 6 87,-4-6 0,-1 7-93,-4-2 1,-3 3 230,-7 2 0,0 0 0,1 0 0,-1 2 0,0 3 0,1 4 0,-1 4 233,0 2 0,0 6 0,1 4 217,-1 3 0,7 3-152,3 3 1,3-3-61,2 3 1,0-4-191,0-6 1,2-1 0,3-5 0,5 0 0,3-5 0,3-6-39,4-6 1,-4-1-1,5 0 1,-1 0-367,-1 0 0,6-6 209,-5-4 1,-1-5-156,-4-4 0,0 2 61,-1-2 1,1-4-190,0-2 0,-6 2 74,1-1 0,-7 1-48,2-2 329,-3 4 59,-2 7 0,0 7 18,0 7 1,0 7 132,0 7 1,0 1 0,0 0 31,0-1-77,0 1 67,7 0-191,-6-1 31,12 1 1,-5-7-1,7-3 1,0-3-64,0-2 0,4 0 0,1 0 1,-1 0-1,1-2 0,0-3 1,-3-3-261,0 0 1,-2 0 222,-1 3 1,-4 3 247,0-3-267,-7 4 0,5 1 1,-4 1-213,0 4 248,1 3 1,-3 6-460,3-5 1,-2-2 188,7-7 0,-5 5-405,5 0 0,-1 0 0,6-7 0,1-1 176,4-2 1,-4-2 0,4 2 0,-4-4 523,-1-5 0,0-7 0,-1-2 0</inkml:trace>
  <inkml:trace contextRef="#ctx0" brushRef="#br0" timeOffset="5215">6189 73 7865,'0'-23'0,"0"2"302,0 13 1,2 1-278,3 7 0,-4 2 524,4 3 0,2 11 1,-3 13-1,0 9 1,-3 6-1,-1 3 0,0 4 337,0 1 0,0-3 0,0 5-674,0 2 0,-6-4-317,-4 2 0,-3-5-208,-2 5 1,5-7 287,1 2 1,5-10-735,0-4 0,4-6 0,4-6 0,9-7 0,9-6-2889,7-4 3648,4-7 0,3-14 0,1-8 0</inkml:trace>
  <inkml:trace contextRef="#ctx0" brushRef="#br0" timeOffset="5594">6880 29 7858,'-51'-13'0,"-3"3"0,4 5 1194,1 10 1,1 3-504,-1 7 1,2 4-109,-7 1-317,7 6-261,-4-10 1,2 17-126,0-4 1,0 6 35,5-1 0,-2 4-389,-3 6 509,10 0 0,-3 5 0,12 1 0,2 3-400,4 2 1,4-4 0,11-4-676,4-6 1,6-5 446,9-7 0,8-11 284,16-3 0,4-10 218,6 0 0,2-12 90,3-7-40,-4-1-33,6-13 0,-13 5-133,-4-6 0,-10 1 352,-4 4 0,-10-3 0,-5 8 1,-4 1-1,-2 3 0,-4 5 1337,-5 6 1,-8 5-690,-2 9 1,-6 3-44,2 16 1,3-1-352,1 11 0,5-4-283,6 4 0,4-6 0,11 1 0,9-5 1,11-4-69,12-6 0,1-4 0,11-5-65,1-5 1,-5-5-1151,3-5 0,-5-3 60,-5-7 1106,-3 0 0,0-6 0,1-2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30T15:19:19.87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27 177 12315 211421 47586,'-5'-15'1074'0'0,"0"0"-625"0"0,-7 7 0 0 0,11 3 1 0 0,-3 9-1 0 0,8 2-91 0 0,6 2 1 0 0,4-3 0 0 0,6 3-169 0 0,4-1 0 0 0,4 3 1 0 0,1-5-1 0 0,1-2 1 0 0,1-2 26 0 0,3-1 0 0 0,-3 0 1 0 0,4 0-38 0 0,-4 0 1 0 0,-7 0-1 0 0,-1 0-667 0 0,-2 0 398 0 0,-1-6 1 0 0,-7 3 0 0 0,-2-7 0 0 0,-3-2 36 0 0,-1-1 1 0 0,3-1 0 0 0,-5-1 0 0 0,-2-1-33 0 0,-1-4 0 0 0,2 4 0 0 0,1-4-21 0 0,-1 4 297 0 0,-3 1 0 0 0,1 9 0 0 0,3 6 0 0 0,5 8 211 0 0,3 5 0 0 0,-4 3 0 0 0,3 2 0 0 0,3 2-134 0 0,3-2 1 0 0,3 3 0 0 0,-3-2-239 0 0,1-1 5 0 0,7-8 1 0 0,-3 2-1 0 0,7-7 1 0 0,-1-2-22 0 0,1-2 1 0 0,-1-2 0 0 0,0-4 0 0 0,1-5-537 0 0,-1-3 0 0 0,-1-7 0 0 0,-2 1 0 0 0,-1-1 225 0 0,1-1 0 0 0,-5 5 0 0 0,-2-4 0 0 0,-2 5 269 166 0,-2 6 0-166 0,-1-3 0 0 0,1 7 0 0 0,0 2 0 0 0,-2 3 425 168 0,-4 5 1-168 0,5 3 0 0 0,-5 7 0 0 0,4 1-5 6 0,2 4 0-6 0,1-4 0 0 0,2 4 0 0 0,4-4-205 0 0,1-1 1 0 0,1-2 0 0 0,5-3 0 0 0,1-6-131 0 0,-1-2 1 0 0,7-2-1 0 0,2-2-163 0 0,-1-2 1 0 0,6-5-1 0 0,-6-7 1 0 0,4-4 0 0 0,0-2-190 499 0,0-1 1-499 0,-2 1-1 0 0,-10 8 1 0 0,-1 1 6 738 0,-3 3 0-738 0,1 3 1 0 0,-7 7-1 0 0,-1 0 233 179 0,-1 0 0-179 0,-8 9 0 0 0,0 5 403 11 0,-3 9 1-11 0,4 5 0 0 0,-4 1 0 0 0,3-1 0 0 0,4-3 269 0 0,5-6 1 0 0,0-3 0 0 0,6-1-542 0 0,2 0 1 0 0,7-7 0 0 0,3-3-1 0 0,1-3 1 0 0,3-2-295 0 0,-3 0 1 0 0,11-7-1 0 0,-4-4 53 378 43,1-7 1-378 0,1 0-1 0 0,-3-5 1 0 0,-4 2-1 0-1,-3 1-271 702-4,0-1 0-702 0,-7 9 0 0-1,0-1 0 0 1,-7 5 288 492-35,-6 5 0-492-1,-1 1 0 0 0,-1 2 519 227-2,1 0 0-227 0,-5 8 0 0 0,-2 5 1 0 0,0 5-1 0 0,0 2 111 58 0,4 1 0-58 0,3-3 0 0 0,3 5 10 0 0,1-2-435 0 0,14-8 1 0 0,-7-1 0 0 0,13-7-1 0 0,4-2-102 104 29,4-1 1-104-1,2-9 0 0 1,6-4 0 0-1,4-6-353 661 31,2-2 0-661 0,-6-7 0 0 0,6 3 110 869-10,-6 0 1-869-1,-7-3-1 0 1,1 6 1 0 0,-5 4-1 0-1,-5 4-68 1194 53,-5 7 1-1194 0,-9 4 520 798-66,-6 1 0-798-1,-2 1-185 238-27,-3 4-1-238 0,-4 5 1 0 0,-2 10-86 61-7,-1 4 0-61 0,-1 2 0 0 0,-2 0 1200 0 0,0-1 0 0 0,8-2-653 0 0,-2 1 1 0 0,8-2-1 0 0,3-8-397 0 0,2 1 1 0 0,8-7-1 0 0,8-3 1 0 0,5-5-1 0 0,3-5-260 0 0,2-5 0 0 0,7-3 1 0 0,-2-3-1 0 0,3-2-155 180 0,2-2 1-180 0,-2-6-1 0 0,-3 3 192 898 0,-5 0 1-898 0,0-3 0 0 0,-5 8 0 0 0,-6 5 0 0 0,-7 5 204 608 0,-7 2 0-608 0,-3 6 204 318 0,-6 0 0-318 0,-2 13 1 0 0,-3 11-1 0 0,-5 2 1 0 0,-4 0 133 111 0,-1-1 0-111 0,5-1 1 0 0,2 6-1 0 0,3-2 28 4 0,6-4 0-4 0,2-3 0 0 0,10-8-453 0 0,3-3-95 0 16,14-3 0 0 1,-2-9 1 0-1,14-3-1 0 0,5-5-255 53 46,3-3 1-53-1,4-8 0 0 0,5-3 142 724-27,-1-4 0-724 0,-1 5 0 0 1,-3 3 1 0-1,-7 6-1 0 0,-7 4-176 1454 24,-6 5 0-1454-1,-3 3 1 0 1,-5 2 348 1017-38,-7 0 1-1017 0,-1 13 0 0 1,-14 7 0 0-1,-1 8 0 0 0,-1 4-131 210 20,-3 3 1-210 0,4 1 0 0 0,7-5 0 0 0,11-2 220 0-40,9-6 0 0 0,21-5 0 0 0,9-3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8:20.65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554 229 6692,'-60'36'0,"-2"3"141,-2 3 0,2 9 0,6 6 0,6 7 168,4 4 0,0 12 0,14-6 0,4 3-124,7 3 0,6 6 0,5 9 1,9 0-102,9-1 1,-2-42 0,4-1-1,5-1 1,3 0 0,0-1 0,3 0-2,2 0 0,3-2 0,6-1 1,3-2-1,2-3 0,3-3 1,0-4-1,3-2-11,1-1 0,2-4 1,3-6-1,1-5 1,1-3-1,0-3 1,2-3-1,1-3 15,2-2 0,0-4 1,1-6-1,0-5 1,3-5-1,1-3 0,-1-3 1,-1-3 17,-3 0 1,-1-3 0,5-4 0,-1-4 0,-5 0 0,-2-2 0,0-2 0,-1-1-76,-1 0 0,-3-2 0,-5-6 0,-3-3 0,-1 0 1,-2-1-1,-4 0 0,-2-1-13,-3 1 0,-3-1 0,-5 1 0,-4 0 1,-6 2-1,-3 0 0,-3-1 0,-2 0-96,0 1 0,-5 0 0,-6-1 0,-6 0 0,-4 2 0,-4 2 0,-4 1 0,-3 3 37,-4 1 0,-5 3 0,-6 0 0,-4 3 0,-4 3 0,-2 3 0,-2 4 0,-3 3-100,-2 1 0,-1 5 1,-4 7-1,-2 4 1,0 3-1,0 5 0,0 3 1,-1 4-51,3 4 1,-1 5 0,0 6-1,1 5 1,3 4 0,1 2-1,5 1 1,2 1-1211,5 0 1,3 1 1401,2 2 0,2 1 0,3-3 0,1 2 0,-1 2 0,1 0 0,-1 0 0,1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9:42.559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334 339 8576,'0'-15'-108,"-2"2"1,-1 2-1,-3 1 1,-3 0-545,-2 2 1,3-4 0,-2 7 659,-1 2 1,-3-3 52,0 1 1,4-2-86,0 2-26,7 4 1,-5-11-93,3 7 1,3-6 141,-3 1 0,-3-3 0,0-2 0</inkml:trace>
  <inkml:trace contextRef="#ctx0" brushRef="#br0" timeOffset="1605">143 133 8576,'-15'0'-202,"0"0"-99,1 0 1,-1 0 1617,0 0-1038,7 0 1,-3 2 0,4 2-45,-1 6 0,5 3 0,-4 2-90,1 0 0,4-1 0,-3 1-308,4 0 1,-1 0-125,-3-1 230,3-6 1,1-3 0,7-10 0,2-4-47,4-4 0,-1-2 0,1 0 1,-2 0 66,1 1 0,2-1 0,2 2 270,-1 3 1,-4-1-43,0 6 1,-5 2 0,3 7 0,-1 6 0,-4 3 305,-1 2 1,-2 0-529,0-1 0,1-5 0,4-4 0,5-4 6,3-1 0,-3-1 0,1-3 0,4-2-35,3-2 1,1-1 0,-2-2 0,1 3-1,3 1 34,2 4 1,-5 1-1,3 2 1,-1 0 216,-1 0 1,1 0-1,-5 2-7,-1 3 0,1-2 1,0 5-1,-1 0-78,1 1 1,0-6-1,-1 2 1,3-4-75,2-1 1,-2 0 0,4-1 0,-1-2 0,1-4 0,0-1-317,0-4 0,4 4 144,-6-2 1,1 2 0,-5-2 0,-2 4 191,-4-1 0,5 6 54,-5-4 1,3 10 0,-1 3 0,-3 2-4,-1 0 1,4-6 0,-1 5-75,3-3 1,2-1 0,0-5 0,1 0 0,4 0-11,4 0 1,9-6 0,3-4-1,0-3-40,-1-2 0,0-5 1,-6 1-1,1 1-364,-1 1 0,-5 8 0,-1 0 397,-1 3 0,-8 1 1,-6 7-1,-1 4 311,-4 9 0,-1 0 0,-2 4 0,0-2-155,0-3 0,0 1 0,0 0 1,2-1-120,2 1 0,5-7 1,7-3-1,4-3 20,4-2 0,5-2 0,4-3 0,3-6-280,2-7 0,1 0 0,5-5 1,-2 2 50,-2 3 1,-5 1-1,-7 4 1,-3 4 25,-6 4 0,-2 3 0,-3 2 0,-1 2 31,-3 3 0,-3 3 0,-7 8 0,0 2 243,0 2 1,0-1 0,0-4 305,0 0 1,1-2 0,4-3-1,7-6-320,6-2 0,5-2 1,8-2-1,1-2-259,3-6 1,4-3 0,-5-2-1,0-1-86,2-4 0,-6 9 0,1-2 0,-7 3-78,-3 2 0,-1 4 254,-5-1 1,-2 10 0,-3 5-1,-6 3 403,-2 2 1,3 0 0,2-2-1,-1-2-271,1-1 0,4-7 1,0 2-1,7-3-71,7-2 1,4-2 0,6-3-1,4-5-128,3-3 1,2-6-1,1-1 1,-3 2-115,-3 2 1,-3 3-1,-7 1 1,-1 4 96,-3 2 1,-4 1 0,-8 6 297,-3 4 1,-4 3-1,-6 7 1,-1 0 24,-4-1 1,-2 3 0,-2 1-100,4 1 1,3 1-1,4-7 1,3-3-63,4-5 0,11-4 0,4-1 0,6-1-91,4-4 1,4-3 0,6-7 0,-2 0-50,-3 1 0,2-1 1,-5 0-1,-2 0 38,-2 1 0,-6 6 0,-12 3 0,1 3 99,0 2 1,-7 2 0,-3 3 88,-4 4 0,-1 4 0,0 2 0,0 0 9,0 0 0,0-1 0,2 1-106,3 0 0,8-7 0,8-3 0,4-4-39,6-1 0,0-6 0,8-4 0,2-3-133,1-2 1,1 1-1,-2 0 1,-4 3 13,-1 1 1,-6 7 0,-8-2 0,0 3 99,-4 2 0,-7 0 0,-3 2 0,-1 3 97,-4 5 1,-1 3 0,-2 2 0,0-1 174,0 1 0,0 0 1,1-2-1,4-2-221,5-1 0,5-7 0,4 2 1,6-3-165,3-2 0,7 0 0,6-4 1,5-4-35,3-6 1,7-4-1,-4 3 1,0 0 59,-3 1 1,-3 0 0,-4 3 0,-3 3 39,-4 1 1,-11 2-1,-4 5 1,-5 2 296,-6 3 0,-2 3 1,-7 7-1,0 0 101,0-1 0,0 6 0,0-1 1,0-1-211,0-1 0,6-4 1,4-2-1,5-3-56,5-1 0,9-2 0,10-7 1,4-3-145,1-4 1,6-5 0,4-2 0,3-2-156,2-1 1,-2-1 0,-4 5-1,-8 1 133,-4-1 1,-10 7-1,0 3 160,-5 3 1,-9 4 0,-3 3 243,-7 4 0,-5 5 1,-2 0-1,0 1 11,0 0 0,4-1 1,3-1-1,3-3-197,6-5 0,5 2 0,10-2 1,4-4-121,4-4 1,8-5 0,4-9 0,-1-1-94,1-1 1,8-6-1,-7 7 1,-4 4-166,-6 2 0,-11 4 0,-2-2 0,-7 5-16,-6 4 0,-3 2 1,-3 4-125,-5 5 0,-9 3 1,-2 2-1,-1 0 13,1-1 1,8 1 0,9-2 0,9-3 400,9-5 0,20-4 0,11-1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9:45.827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 0 8422,'14'0'287,"3"0"0,2 0 1,7 0-238,7 0 1,0 0-1,6 0 1,2 0-54,1 0 0,4 0 0,1 0 1,2 2-29,-1 3 1,-3 1-1,0 6 1,-1-2 16,0 1 1,0-3 0,0 2 0,0 0 15,0-2 1,-1 3-1,-3-6 1,0-1 26,0-3 0,-2-1 0,0 0 0,-1 0 58,1 0 0,-4 0 0,5 0 0,0 0 2,-1 0 1,4 0 0,-2 0 0,0 2-38,0 3 0,7-4 0,-4 4 1,-1-3-101,-1-2 0,-2 0 1,5 0-1,-1 0-24,-4 0 0,2 0 1,-7 0-1,0 0 115,2 0 0,-5 0 0,5 2 0,-2 1 61,1 2 1,6 0-1,-2-5 1,2 1 46,-2 4 0,5-3 0,-2 3 0,7-4-56,4-1 1,0 0 0,8 2-1,3 1-112,4 2 0,4 0 1,3-5-1,2 0-135,1 0 1,7-2 0,0-2-1,3-5-2,1 1 1,5-5 0,-9 5-1,-1 0-88,-3 3 0,-4 3 0,-7 2 0,-4 0-457,-6 0 1,2 7 698,-8 3 0,3 9 0,2 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0:13.94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4058 397 7751,'-23'-24'19,"3"1"0,4 1 1,1 4-1,1 2 1,-3 1-1,-2 1 1,-4-3-1,-2-1 1,3-1-31,0 1 1,-4 2-1,0 1 74,-7 0 0,1 0 0,-9 1-55,-5-1 0,0 2 1,-7 2-1,-3 1 34,-1-2 1,-8 4-1,-4-2 63,-3-1 1,-3 4 0,-3 1-1,-6 1 1,-2 0 47,-2 2 1,-7 1 0,-3 2 0,-2 2-98,2 3 0,46-2 1,0 2-1,2 2 1,0 1-1,0-1 1,0 0 9,0 0 1,-1 1 0,1 0-1,1 0 1,-49 10 0,4 3 26,5 2 1,2 2 0,2 6 0,3 2-46,2 1 1,2 5 0,6-3 0,2 2 9,1 2 0,7 3 0,-3 1 1,1 2-13,1 3 1,4-2 0,5 7-1,0 0 11,2-2 0,-5 10 0,4-3 0,1 1 87,3 1 0,3 2 0,2 3 18,0 1-111,7-5 1,2 10 0,9-5 0,3 1 27,2 1 1,3-1 0,7 6-1,2-2-72,3-4 0,1 3 0,7-8 0,4-1 85,9-1 0,1 3 1,9-1-1,1-1 38,2-1 1,8-3-1,3 1 1,3-2-12,2-3 1,10 7-1,2-6 1,-1 1-3,2 1 1,5 0-1,4 2 1,1 0-98,3 0 0,3-6 0,6 0 1,1-3-52,-3-2 0,-33-26 0,1 0 0,39 17 1,6-5 88,4-3 0,-46-16 0,1 0 0,3-1 0,0-1 1,1 0-1,0-1-64,1-2 1,0 0-1,2 0 1,1-1-1,-2 0 1,1-1-1,0-2 1,1-1 59,-1-1 0,2 0 0,5 1 0,1 0 0,-4-2 0,0-1 0,-1-1 0,1-1-67,1-1 0,0-1 1,-2-1-1,0-2 0,4-3 1,0 0-1,-1-1 0,0 0-50,-1-1 0,0 0 0,5-3 1,-1-2-1,-4 2 0,-1-1 1,1-3-1,0-1-5,-1 0 1,-1-1 0,8 0-1,-1-1 1,-9-2-1,-2-1 1,2 1 0,-1 0 48,1 1 1,-1-2 0,-7 1-1,0-1 1,1-2 0,-1 1 0,-1-2-1,-2-1 64,-2 2 0,0-2 0,1-4 0,0 0 0,33-28 0,-3-1 137,-5-1 0,1-2 0,-9-3 0,-4-1-126,-2-3 1,-10-2-1,-1-5 1,-7-1 34,-7 0 1,0-17 0,-13 7 0,-5-9-21,-6-1 0,-6 43 0,-1-1 1,-1 2-1,-1-1 0,-2-2 1,-3 0 13,-4-4 1,-3 1 0,-2-2 0,-4 0 0,-4-5 0,-3 1 0,-1 1 0,-4 0-60,-2 0 1,-4 2 0,-4-2 0,-4 1 0,-5 2 0,-4 2 0,-3 0 0,-3 2-64,-3 2 1,-3 3 0,-12 1-1,-4 6 1,-2 5 0,-4 5-1,25 13 1,-2 3 0,0 1-128,-5 1 0,-1 2 0,-1 3 0,-5 2 0,-1 3 0,-1 2 0,-6 1 0,-1 2 0,-1 1 0,-4 1 0,-2 1 0,1 1 203,-3 1 1,0 1 0,-2 2-40,19 1 0,-3 1 0,1 1 0,0 0 0,3 1 0,0-1 0,1 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0:29.9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1514 93 8141,'0'-28'0,"0"4"553,0 4 0,0 9 128,0 1 0,0 15 0,0 5 0,0 11-400,0 7 1,0 8 0,0 4 0,0 6 166,0 3 0,-1 7 1,-4-2-1,-4 4-352,1 6 1,-5 3-1,5 7-416,0-1 1,0-6 6,3-3 0,3-7-344,-3-8 1,5-2-1,5-14 1,5-5-418,3-7 1,3-6 405,4-6 0,-2-2-46,6-7 714,-6-7 0,10-7 0,-5-9 0</inkml:trace>
  <inkml:trace contextRef="#ctx0" brushRef="#br0" timeOffset="638">1911 799 8081,'0'-8'363,"0"-6"-202,0 13 0,0-7 85,0 3-138,-7 3 1,-1-9 0,-6 6 0,-1 2 0,0 3-8,1 4 0,-1 0 1,0 5-1,0 3 48,1 1 0,-1 2 1,0 1-74,1 4 0,-1 2 17,0 8 0,5-6-42,1 1 0,5-2 0,-1 1 0,4-4 0,1-4 99,0-1 0,1-7 0,4-3 0,5-3-53,3-2 0,7-2 1,1-3-1,0-5-72,1-3 1,4-8 0,-3-4-1,1-4 1,1-5 0,-1-4-1,-1-3-142,-4-3 0,-1 2 178,2-12 0,-9 5-21,4-5 17,-3 0-771,-4-5 770,5 0-1121,-12 7 483,6 2 244,0 6-46,-6 6 194,6 2 46,-7 13 1166,0 8-728,0 2 0,1 12 0,3-3 0,1 8 1,-2 6-1,-2 4 22,-1 6 1,-1 4 0,-2 11 0,-4 2 863,-1 1-858,5 4-557,-11 2 126,6 2 1,-6 13 0,-1-2-1,0 5 1,2 2 0,2-2-379,1-3 0,7-9 1,-2-14 330,3-5 0,9-1 0,4-14 0,5-5-72,4-2 230,6-5 1,-8-5-106,7-4 1,-1-3-1,4-7 1,-2-1 0,-3-2-107,-2-2 1,-1-1-1,-6 1 77,1-4 1,-2 3 0,-1 1 0,-4 4 0,-2 1-28,-2 0 1,-3 5-1,-2 2 328,-4 2 0,1 3 0,-5 7 0,-1 6-75,2 3 0,-4 2 1,6 1-1,-3 2-106,-2 2 0,5 4 0,-1-2 0,2 0-52,0 5 0,0-5 0,5 1 0,2-1-61,3-4 1,-2-2-1,7-1 1,1-2-58,2-4 0,2-2 1,1-7-1,2 0-347,2 0 1,0 0 0,-6-2-328,1-3 856,0-3 0,-1-13 0,1-2 0</inkml:trace>
  <inkml:trace contextRef="#ctx0" brushRef="#br0" timeOffset="934">2514 828 8061,'5'-15'141,"-1"1"0,8-1 1,-2 0 29,3 1 1,1 1 0,1 3-1,-2 3 93,-3 1 1,3 4-1,-3-3-90,3 3 0,-5 4 0,-1 1 0,-2 4 96,-1 1 1,1 2 0,-5 5-86,0-1 1,0 1-1,0 1-157,0 4 0,0 1 1,-1 4-1,-3-6-2,0-2 1,-8-8 0,4 1 0,-2 2-119,0 1 1,2-4 0,-3 0 0,3-1 101,1 0 220,-4-5-207,9 10 0,-3-11-275,10 3 1,5-4 0,8-2-1,1-2-637,-1-2 0,-1-2 507,-3 2 382,8 4 0,-6-12 0,5 4 0</inkml:trace>
  <inkml:trace contextRef="#ctx0" brushRef="#br0" timeOffset="1866">3175 813 8257,'0'-14'547,"2"6"-190,3 3 1,1 10-1,4 6 1,-5 5 82,-3 4 1,2 4 0,1-2-1,-1 0-298,-3 5 0,-1-6 1,0-2-1,0-2 221,0-3 0,0 1-429,0 0 1,2-9-1,3-4-268,5-5 1,3-14 0,1 3 0,3-4-11,2-3 0,-2 3 0,4-7 0,-2-1 44,1-2 1,0 5-1,-7 4 1,-2 2 224,-1 3 0,-5 6 275,5 3 0,-7 5 0,2 5 0,-4 4 222,-1 4 0,0 2 0,0 1 1,0 2-243,0 2 0,0 0 0,0-6 0,0 1-90,0 0 1,0-6 0,2 0-1,3-3-545,5-3 1,3-1 0,2-2-1,-1-2 151,1-2 1,3-5-1,0-5 1,-2-1-2,2 0 1,0 5 0,-5 1 0,-1-3 269,-3-1 0,-4 5 760,5 3 0,-7 5-280,2 5 0,-3 3-1,-2 7 1,0 0 150,0-1 1,0 1-457,0 0 0,6-2 0,4-3 0,3-6-256,2-2 1,0-2 0,-1-2 0,1-2-260,0-6 0,4 2 1,1-1-1,-4 1 117,-4 0 1,1 5 0,-3-2-42,3 3 1,1 2-1,-1 2-302,-3 3 0,2-2 0,-7 7 602,-2 1 0,5 2 0,0 2 0</inkml:trace>
  <inkml:trace contextRef="#ctx0" brushRef="#br0" timeOffset="2083">3969 681 8039,'-23'-8'0,"3"3"-27,4 3 0,3 4 1,2 3-1,2 5 27,3 3 0,1 8 0,5 2 0</inkml:trace>
  <inkml:trace contextRef="#ctx0" brushRef="#br0" timeOffset="2464">4380 799 8658,'0'-15'431,"0"7"0,5 3 1,0 10-1,-1 5 66,-3 3 1,-1 6-1,2 2 1,1 1-360,2-1 1,0 3 0,-5-2-278,0 1 1,-2-5 0,-1 1 0,-2-3-447,2-1-1080,1-7 1,2-3 1664,0-10 0,7-9 0,1-9 0</inkml:trace>
  <inkml:trace contextRef="#ctx0" brushRef="#br0" timeOffset="2748">4454 505 7625,'0'-15'-1280,"0"7"1280,0 1 0,0 7 0,0 0 0</inkml:trace>
  <inkml:trace contextRef="#ctx0" brushRef="#br0" timeOffset="3046">4498 725 8005,'7'15'330,"-6"0"1,6-6-1,-6 1 1,3 2-1,1 1 1,-1 1-1,1 1 476,0 0 1,0-1-580,-5 1 1,2-2-126,3-3 0,-4 3-336,4-3-360,-3 3 476,-2-5 0,1-3 1,4-10-1,4-5-494,-1-3 1,5-1-1,-3-1 1,3 0 338,1 0 1,-1 6 0,-1 0 442,-2 3 0,-2 3 0,2 8 0,-5 4-43,-4 4 1,-1 4-1,0 1 1,0 1 128,0-1 0,0 0 1,0 0-394,0 2 0,0-1 0,2-5 0,1-3-430,2-1 0,1-7 0,-1 0-997,5-6 1564,3-5 0,2-7 0,0 0 0</inkml:trace>
  <inkml:trace contextRef="#ctx0" brushRef="#br0" timeOffset="3288">5013 20 7865,'0'-9'339,"4"9"0,1 12 132,-1 6 1,2 6 0,-1 11 0,-2 4 0,1 5 112,0 5 1,-2-3 0,3 4-322,-3 1 1,-2 1 0,0 7-245,0 0 1,0 0 0,0-1-1,0 1-357,0 0 0,-5-2 1,0-5-1,2-8-303,1-8 0,10-11 0,7-7 0,6-7-953,2-6 1594,11-10 0,-3-9 0,13-9 0</inkml:trace>
  <inkml:trace contextRef="#ctx0" brushRef="#br0" timeOffset="3580">5806 64 7920,'-44'-13'20,"0"3"1,-2 8 0,1 10-9,1 5 1,-10 1 0,5 10 0,-7 2-22,-3 2 1,1 3 0,-1 2 0,0 3-83,0 1 1,2 7 0,3 7 0,5 1 16,3 4 1,4 6-1,3 1 1,6-1-20,7-1 0,6-10 0,10-7 0,6-8 81,2-5 1,13-5-1,7-7 1,7-9 139,6-7 1,8-3 0,2-1 0,5-4 12,3-5 0,5-8 1,-5-3-1,-2-2 39,-1-3 1,-4 3 0,-3-2 0,-6 1-74,-7 1 1,-6-3-1,-11 6 1,-4 2 57,-3 2 1,-4 8-1,-3 3-27,-4 3 1,-6 4 0,-3 5 0,-2 6 60,2 5 0,-1 8 1,3-2-1,2 4-192,1 1 1,7 1-1,1-1 1,3-1-258,2-4 0,2-2 0,4-8 0,9-1-42,8-3 0,5-3 1,3-7-1,1-2 1,4-3-1,0-5 292,0-3 0,5-8 0,-3-2 0</inkml:trace>
  <inkml:trace contextRef="#ctx0" brushRef="#br0" timeOffset="4211">5703 784 7920,'-14'0'0,"-1"0"82,0 0 0,1 0 0,-1 2 345,0 3 1,0-2 0,1 5-1,1 0-141,3 0 0,-2-3-243,8 5 0,-1 0-30,5 4 0,5-4 1,1-2-1,2 1 161,4-1 0,1-3 0,1 4 0,1 3 137,0 1 0,0 2 0,-1 1 0,-1 2 105,-3 2 0,3 6 0,-5-2 1,1 4-150,-5 1 0,-2 6 0,-2 1 1,0 0-61,0-1 0,0 5 1,0-4-1,-2 1-236,-2 4 1,-3-5-1,-6 0 1,2-2-1,-4 0 1,0-1-1,-1-2-875,4-1 0,-1-13 189,8-2 384,-6-10 1,9 0-1,-3-10 1,4-6-193,1-7 0,0-7 0,1-9 1,4-5 137,5-4 0,3-12 0,4-6 0,0-6 0,3-5 140,-2 1 0,-2-6 0,-1 13 0,0 5 193,-1 10 1,1 8 1328,0 2-665,0 10-460,-1 1 1,1 18-1,0-1 339,-1 3 0,1 6 0,0-3 0,-1 5 2453,1 5-2573,0 3 0,-5 5 40,-1-3 0,-4 3-200,5-3 1,-7 8-1,2 2 13,-3-2 0,-2-2 82,0-1-520,0-7 1,5-8 0,1-12-1,4-6 1,5-6-905,3-4 0,3-3 0,-3-2 753,2-1 1,6-7 0,-2 4 0,2 1-1359,-1 6 1723,3 1 0,-5 6 0,6-6 0</inkml:trace>
  <inkml:trace contextRef="#ctx0" brushRef="#br0" timeOffset="4699">6438 710 7926,'15'-22'152,"0"2"1,1 4 99,4 1 0,-4 5 0,4 2 98,-4 1 1,-1 3-1,-1 4 1,1 0 146,0 0 0,-7 6 1,-3 4-282,-4 3 0,-1 2 0,0 1-130,0 4 1,0-4 0,0 4 0,-1-4 0,-4-1 8,-5-1 0,2 1 0,-2 0 0,-1-2-440,-2-3 1,-2 3-1,0-4 1,1 3 32,-1-2 1,-5 3 0,1-5 0,2 2 268,6-1 1,-1-4 0,6 4 0,-1-1 184,1 0 1,-1-3-54,2 5 1,5-2 0,0 2 0,9-6-43,4-2 1,3-2-1,2 0 1,3 0-721,2 0 1,2-6 0,4-4-160,0-3 0,1-2 0,-1 0 832,1 1 0,-1-8 0,0-1 0</inkml:trace>
  <inkml:trace contextRef="#ctx0" brushRef="#br0" timeOffset="5033">6997 681 8281,'-12'-8'0,"-2"1"0,-3 2 345,1 1 0,1-1 0,1 5 0,-1 1 184,0 4 0,-3 3 0,2 7 0,3 0-179,0-1 1,5 1 0,0 0-1,1 1-273,4 4 0,1-4 0,2 4 1,0-4 1,0-1 0,2-5 0,3-2 0,4-2-377,5-2 1,2-3-1,3-1 1,4-1 23,0-4 1,5 1-1,-4-7 1,3-2 25,-3 0 0,2-10 0,-6 8 375,-2-1-39,-2 0 1,-8 9 115,-3 7 1,-3 7 0,-2 7 0,0 1-208,0 0 1,0-1 0,0 1 0,0 0-323,0-1 0,0-4 0,1-2 1,4-1-1,5-4 0,3-1 325,2-2 0,0-7 0,-1-1 0</inkml:trace>
  <inkml:trace contextRef="#ctx0" brushRef="#br0" timeOffset="5333">7188 519 7776,'0'-14'-741,"2"6"1,3 3 740,4 3 0,4 2 0,2 0 0</inkml:trace>
  <inkml:trace contextRef="#ctx0" brushRef="#br0" timeOffset="5567">7261 652 7926,'-6'29'213,"-4"0"1,-1-4 0,-1-2 0,4-2 224,2-3 0,1-2 0,5-1 0,0 0-60,0-1 0,6-5 0,4-3 1,3-1-251,2 0 1,1 0-1,2-5 1,2 0 0,-1-2-1,1-1 1,-1-4-206,-1-1 0,-1-2 82,-3-4 1,1 4 0,-2 0-106,-3-1 1,1-2-1,-6-2 1,-1 0-260,-3 1 0,-1-1 0,-1 2 1,-4 1-1,-5 4 136,-3 2 0,-8 1 0,-2 5 0,-2 1 179,1 4 1,1-1 0,-3 5-119,1 3 1,6 1-1,-4 0 1,2-2-479,3-1 0,6-5 145,2 5 1,9-7 494,1 2 0,6-10 0,9-3 0</inkml:trace>
  <inkml:trace contextRef="#ctx0" brushRef="#br0" timeOffset="5815">7555 314 8242,'-14'0'0,"-1"0"0,0 0 1011,1 0-1272,5 6 1,-2 2 0,5 5 0,-1-1-595,0-2 0,1-1 855,1 6 0,-3 0 0,-7-1 0</inkml:trace>
  <inkml:trace contextRef="#ctx0" brushRef="#br0" timeOffset="5816">7423 652 9170,'15'19'0,"0"1"0,-1-2 0,1-2 792,0-1 1,-1-2-1,-1-2 1,-1-1-356,-2 2 1,-5 1-1,4 1-51,3 1 0,-4-7 1,2-3-223,1-3 0,-3-2 1,2 0-356,2 0 0,1-7 1,1-3-1,1-3 7,0-1 0,1-1 0,2 0 0,2 1-78,-2-1 1,-2 7 0,-1 3 0,-1 3 128,1 2 1,-2 7-1,-1 3 1,-3 4-142,3 6 1,1-2 0,2 5-1,-1-2 1,-1-3 273,-3-2 0,3 5 0,-5 2 0</inkml:trace>
  <inkml:trace contextRef="#ctx0" brushRef="#br0" timeOffset="6616">0 1975 7937,'7'-23'-228,"1"1"80,0 8 683,5-1 0,-2 0-196,4 1 1,3 6-19,-8 3 1,3-2-169,2 2 0,-1 2 0,-1 8 0,-1 5 0,-4 4 176,-1 6 0,-1-2 1,-3 6-1,2 1-124,-1-2 1,-3 5-1,-1-4-182,0 4 0,-5 0 0,-1-2 1,-2-3-1,-2-2 98,2-3 0,-5-2 0,3-1-443,-3-1 1,-2 0 0,0-5 0,1-4-113,-1-3 0,5-2 0,0 0 66,-1 0 387,4 0 1,1-2-1,7-1 1,4-2 104,5 2 1,3 1 0,4 2-1,1-1-171,1-4 1,1 3 0,-4-3 0,2 3-564,2 2 1,6-4 0,-3-3 609,-1-1 0,6-2 0,-5-5 0</inkml:trace>
  <inkml:trace contextRef="#ctx0" brushRef="#br0" timeOffset="6984">956 1269 7947,'-7'-15'493,"5"9"-121,-2 6 1,-3 8 0,2 12 0,2 4 0,1 4 258,2 1 1,0 7-1,0 3-469,0 4 1,0 6 23,0 0 1,-6 8 48,-4 2 1,0 0-183,-5 4 1,6 3-678,-6-3 0,2-4 134,8-5 1,0-15 0,7-5 0,4-12 0,9-11 0,8-8 489,4-6 0,9-12 0,2-7 0</inkml:trace>
  <inkml:trace contextRef="#ctx0" brushRef="#br0" timeOffset="7332">1499 1357 7936,'-42'-8'0,"3"3"64,-4 17 1,4 4 0,-8 12 505,-2-4-357,-7 10 1,9-9 404,-7 9 1,5-3-874,-5-1 1,7 1-2,-2 3 1,5-8 151,4 4 1,4-4 6,7 3 0,1-4-622,4-1 0,4-4 1,10 3 718,6-2 0,2-2 0,2-4 0,0 0 0</inkml:trace>
  <inkml:trace contextRef="#ctx0" brushRef="#br0" timeOffset="7696">794 1901 7936,'37'0'0,"6"-6"153,-12 4 0,5-5 81,-7 7 0,1 0-23,-1 0 0,-6 7 1,-3 3-1,-4 3 682,-1 1 1,-7 1-154,-3 0-328,-4 0-261,-1-1 1,0 6 206,0-1-196,0 1 16,-6-5 1,-1-1-237,-3 1-16,-3 0-215,5 0 0,0-14 0,3-6 0,5-6-271,5-4 1,3 0 0,7-1-43,0-3 0,-1 1-168,1-7 1,0 5 109,-1-4 0,6 6 335,0-2 1,-1 4 324,-4 1 0,0 7 0,-1-5 0,1 5 0</inkml:trace>
  <inkml:trace contextRef="#ctx0" brushRef="#br0" timeOffset="8151">1367 1857 7936,'15'0'635,"-5"0"0,-1 0-115,3 0 1,1 0-1,2 0-136,-1 0 0,1 0 1,0 2-277,-1 3 1,-4-4 0,-2 6 0,1-2 27,-1-1 0,-5 8 46,2-2 0,-3 3-395,-2 1 0,-7 1 1,-1 0-1,-2 0 1,0-2 145,-1-4 0,-2 5 0,0-5 0,1 4 71,2 2 1,1 0-1,-6-1 1,2 1 34,3 0 1,4-5 146,6-1-189,0-5 1,6 2-1,4-7-162,3-4 1,3-2 0,2-4 0,3-1-81,2-4 0,-3 1 0,3-4 0,0 1 13,0-2 0,-5 2 0,1-5 0,-3 2-838,-1 3 769,0-5 0,-2 7 321,-3-4-163,3 11 658,-12-5-480,6 13 483,-7-6 0,0 14 0,0 3-131,0 3 0,0 6 1,0 1-1,0-1 746,0 3-943,0-6 1,0 7-54,0-3 0,0-4-238,0 3 67,0-2 1,2-4-1,2-3 1,6-5-148,3-4 0,7-7 0,0-4 0,-3-3-36,0-2-60,-2 0 1,4-6-422,1-3 0,-6 2 306,-4 3 1,-7-2 168,2 1 1,2 0 17,-2 6 0,0-1 380,-5 0 1,-2 7 400,-3 3 0,4 5 0,-4 5-236,3 5 0,2 3 1,2 0-273,3-3 1,3-4-1,8-6 1,2 0 210,2 0-206,6 0 1,-8-1-237,6-4 127,-6 3 0,10-11 0,-5 3 1,0-1-1,-4 0 79,-2 1 0,-4 5 1,-4-5-1,-2 0 184,0 2-128,-6 2 0,4 6 12,-10 0 1,-3 6-1,-7 4 1,2 3 75,3 2 1,-1 4 0,4 2 0,1 2-68,-1 3 1,3 1 0,4-3-1,0-4 1,1-4-152,4-1 1,-2-2-1,7-3-169,2-6 1,5-2 0,3-2 0,-2 0-212,-2 0 0,4-6 0,0-4 0,-2-3-6,-2-2 0,-3 0 1,-2 1 416,-1-1 0,0-6 0,5-2 0</inkml:trace>
  <inkml:trace contextRef="#ctx0" brushRef="#br0" timeOffset="8486">2470 1475 8335,'0'-15'1112,"-7"7"0,4 1-909,-7 7 1,5 0-1,-5 2 1,0 3 597,2 5-525,-5 3-56,5 2-1097,-7-1-734,-6 1 759,5 0 418,-5-1-765,6 1 763,0 0 0,2-1-324,3 1 760,-3 0 0,-1 0 0,-9-1 0</inkml:trace>
  <inkml:trace contextRef="#ctx0" brushRef="#br0" timeOffset="8761">2572 1769 7632,'7'-8'-759,"-5"1"1085,11 1 1,-12 4-72,6-11 0,-7 10 1,-2-6 206,-3 3 0,2 1 0,-7 5-24,-1 0 1,-2 7 443,-2 2-399,0 4-153,7 2 1,-3 5 634,6-1-593,0 7 61,5-9 0,0 9 219,0-7-377,0 8-124,0-11 1,0 5 206,0-6 99,0 0-240,0-1 0,0-4 141,0 0-673,0-7 279,-7 10 1,-1-11-910,-6 3 0,-1-4 717,0-1 1,-1 0-1,-2 0 1,-2 0-1454,2 0 1,2-1 56,1-4 1,9 3 512,6-3 1111,13 10 0,3 3 0,5 7 0</inkml:trace>
  <inkml:trace contextRef="#ctx0" brushRef="#br0" timeOffset="9343">3219 1916 7913,'-10'-15'92,"1"0"0,4 1 0,-3-1 0,-1 0 775,1 1 0,-2 4 0,-4 2-741,-1 1 0,0 2 1,2 7-1,2 1-3,1 2 0,0 6 1,-3 1-1,2 4 1,1 5 158,-1 2 0,-1-3 1,2 3-1,4 0-193,-1-1 1,6-4 0,-4 2-1,3-4-83,2-1 0,2-7 0,3-3 1,6-3 153,7-2 1,5-8 0,6-7-28,1-8 0,1-5 0,1-3 0,3-1-17,-3-3 1,4-4 0,-3 3 0,-4-1-8,-3-4 1,-3-2-1,2-2 1,-6-3-239,-2-1 0,-4-5 0,-3 5 0,-4 4 264,1 4 0,-6 6 1,4 11-1,-3 4 171,-2 4 0,0 10 0,-2 6-187,-3 8 0,4 13 0,-6 7 0,1 6 0,-4 4 0,2 2 1,-2 8-1,-2 2-305,-1 3 1,-3 1-1,-2 6 1,0 0-179,5-1 1,0-10-1,8-15 1,2-4 203,1-6 0,10-4 0,7-10 0,6-5-42,2-4 1,5-12 0,-4-5 0,4-4-46,2-1 1,-1-5-1,-1 3 1,-4-2-1025,-4 1 924,-10 6 378,-4 3 0,-4 7 0,-1 6 945,-1 2 1,-3 8-404,-12 12-426,7 6-101,2-3 1,1 2-253,0-1 443,0-6-747,5 3 1,7-8 315,2-3 1,6 1-421,5-6 0,-2 0 0,6-5 0,1-1 614,-3-4 0,6-3 0,-5-7 0</inkml:trace>
  <inkml:trace contextRef="#ctx0" brushRef="#br0" timeOffset="10045">897 3121 8277,'-8'-6'0,"3"-4"672,3-3 1,9 1-410,2-2 1,4-3 0,2-9-144,0 2 0,6-6 0,2-6 0,1-1-81,1-4 0,-7 3 0,3-1 28,0-2 1,-9 4-1,3-2 1,-2-2-1,0-2-299,1-1 0,-5 2 0,-5 2 1,-2 6 82,-2 3 0,0 8 374,0 4 0,-2 12 0,-1 12 0,-3 13 2,-3 8 1,5 12 0,-6 6 0,0 8-73,2 5 0,-5 4 0,3 2 0,-5 4-302,-4 0 0,2 10 0,-2-3 0,2-3-623,3-5-850,-1 4 915,7-29 1,1 11 0,7-21 704,0-3 0,0-15 0,0 0 0</inkml:trace>
  <inkml:trace contextRef="#ctx0" brushRef="#br0" timeOffset="10361">1323 2930 7996,'5'-10'591,"0"0"1,6 7 572,-1-2 1,-2 4 116,2 1-1387,-7 6 125,4 2 0,-2 7 0,0 0-167,-2-1 128,-1 1 1,-2 0-1,0 0 1,0-1 0,-2 3-1,-1 1-28,-2 1 0,-7 1 1,4-6-1,-2 1 1,1 0-292,-3 0 0,1-6 0,-1-1 227,2-1 484,1 4 1,0-7 235,5 6-432,2-7 137,2 3-1,6-6-118,-4 7-88,11-6-400,-5 6 1,2-7-70,0 0 1,0-2-1,4-1-1049,1-2 0,0-1 0,0 2 1412,-1 0 0,1-8 0,0 4 0</inkml:trace>
  <inkml:trace contextRef="#ctx0" brushRef="#br0" timeOffset="10701">2102 2857 7891,'-10'1'998,"2"4"-450,2 5 0,1 5 1,5 3-1,0 1-177,0-1 0,0 3 1,0-1-1,-2 0-558,-3 1 1,4-5 0,-6 4-332,0-4 1,6-1 0,-4-1-173,3 1 0,2-8 0,0-7 690,0-9 0,13-10 0,4-4 0</inkml:trace>
  <inkml:trace contextRef="#ctx0" brushRef="#br0" timeOffset="10963">2190 2592 8130,'0'-21'288,"0"4"-1895,0 3 1607,0 14 0,0 8 0,0 7 0</inkml:trace>
  <inkml:trace contextRef="#ctx0" brushRef="#br0" timeOffset="11238">2205 2812 7891,'5'23'460,"0"-3"0,5 1 1,-4-1-1,1-2 118,-1-2 1,4-1-190,-5-1 1,6 1 0,-3 0 443,1 0-896,-3-7 0,-4 1-232,3-9 0,-2-3 32,7-11 0,0-6 0,4 0 0,1 1-129,0-2 0,-1 4 0,1-2 0,0 4 345,-1 5 1,1 4 0,0 6 0,0 0 323,-1 0 1,-4 6 0,-2 4 0,-1 5-61,-4 4 0,4-1 0,-3 5 1,0 0-164,-3 0 0,-1-4 1,0 4-606,0-2 1,0-6-1,2-7-284,3-1 0,3-10 1,7-11-589,-1-3 1423,1-3 0,6-8 0,2-3 0</inkml:trace>
  <inkml:trace contextRef="#ctx0" brushRef="#br0" timeOffset="11523">2822 2195 8425,'0'-15'485,"0"1"0,0 12 0,0 7 0,0 8 36,0 7 0,0 4 0,0 9 1,0 3-171,0 1 1,0 2 0,0 6-1,0-1-236,0 0 0,0 0 1,0 0-1,0 0-167,0 0 1,2-1-1,1-3 1,4 0-865,1 0 0,2-5 0,4-6 0,3-8-388,2-4 0,4-9 1304,7-3 0,6-10 0,1-3 0</inkml:trace>
  <inkml:trace contextRef="#ctx0" brushRef="#br0" timeOffset="11962">3543 2283 7963,'-25'-13'720,"1"2"0,-4 3-177,-5 1 0,1 2 1,-8 5-501,-1 0 0,-3 7 0,-3 4 0,-2 5-252,2 4 1,-1 5 0,1-4 0,-4 2-140,-1 3 1,6 2-1,1 3 1,5 1 123,4 3 0,2 5 1,6 0-1,4 2 38,4 2 1,4 5 0,3 0 0,3-1-18,5-3 1,4-2 0,4-6 0,5-7 275,7-9 0,9-6 1,2-6-1,7-4 222,6-3 0,4-4 0,1-3 1,0-6-62,0-7 0,-5 0 1,-3-6-1,-3-1-62,-5 2 0,-9 0 0,-1 5 0,-6-1-1,-8 1 1,-2 1-1,-2 3 1,0-1-404,0 0 0,-2 7 1,-2 3-106,-6 4 0,2 1 0,-1 1 260,3 4 0,-4 5 0,5 8 0,2 2 111,1-2 0,2-1 1,2 1-1,1 2 99,2-2 1,6-2-1,-1-3 1,5-3 0,3-3-1,2-2 188,-2 0 1,-2-1-1,-1-5-223,-1-4 1,1-2-1,0-4-19,-1 1 1,-4 2 0,-2-3-281,-1 1 1,-1 2 349,-1-2-13,-3 3 1,4 14 0,-6 3-1,0 3 1,-1 1 0,-2 1 191,-2 0 0,0-1-180,5 1 0,0-5 0,0 0 601,0 1-642,0-4 1,1-7 0,4-10 0,5-3-275,3-2 0,2 0 0,0 1 0,-1-1-207,1 0 0,0-4 1,-1-1-1,1 2-147,0 2 1,4 1 0,1 0 0,-2 2-465,-2 4 1,-1 2 984,0 7 0,-1-6 0,1-3 0</inkml:trace>
  <inkml:trace contextRef="#ctx0" brushRef="#br0" timeOffset="12483">3822 2842 7033,'10'-5'-1213,"-2"-2"1913,-2-1 0,6 3 0,-2-3 596,3 2 1,1 1-558,1 5 1,0 0-240,-1 0 0,-5 6 0,-4 4-296,-4 3 1,1 0 0,1-1-1,2-3-33,-2 3 1,-1 1-1,-4 0-334,-3-3 1,-3 3 0,-7-5-162,1 0 0,-1 4 0,0-7 0,1-2-73,-1-2 0,0-1 0,2 2 1,2 1-14,1 2 0,0 0 127,-5-5 366,1 7 1,6-4-38,3 7 0,5-7-305,5 2 1,3-3-1,8-2 1,2 0-134,2 0 0,4 0 0,-3-2 392,2-3 0,2-3 0,4-7 0</inkml:trace>
  <inkml:trace contextRef="#ctx0" brushRef="#br0" timeOffset="12777">4278 2783 8354,'6'-6'123,"-6"-4"1,0 2 0,-6-1-1,-1 3-47,-3 3 1,2 1-1,-2 2 1,-1 0 355,-2 0 1,-2 0 0,0 2 0,2 2-178,4 6 0,-5 2 0,5-1 0,-3-1 0,1 1 2,1 2 0,5 7 0,-3 0 0,1-1 0,4 1-174,1-1 0,2 6 0,0-5 45,0-3 0,2-5 0,3-2-399,5 1 0,5-4 1,4-2-1,4-4-745,0-1 1,5 0 0,-4-1 0,4-4-376,1-5 0,1-5 1391,-1-4 0,7-4 0,2-7 0</inkml:trace>
  <inkml:trace contextRef="#ctx0" brushRef="#br0" timeOffset="13076">4630 2768 8415,'-1'-13'0,"-4"3"483,-5 6 1,-3 2 0,-2 2 0,1 0-68,-1 0 1,0 5 0,-1 1-1,-2 3-145,-2 2 0,1 2 0,4 2 0,2 1 36,3 4 0,-1-4 1,6 4-1,1-2-164,3 1 0,1-2 0,1 2 0,4-3-50,5-1 0,5-2 1,4-3-1,6-5-136,3-3 0,3-2 0,1 0 0,3-2-165,-3-3 0,-5 0 0,-3-8 1,1-3 12,-3-1 0,1 1 0,-5 3 0,0 2 1,-3 1 24,-4-2-87,-1 6 167,-2-1 0,-1 14 0,-7 3 0,0 3-1171,0 1 0,0 1-1479,0 0 2740,0-1 0,6-5 0,3-3 0</inkml:trace>
  <inkml:trace contextRef="#ctx0" brushRef="#br0" timeOffset="13380">4924 2739 7949,'-6'-25'0,"-4"3"548,-3 0 1,5 8 0,3 4 0,2 0 1522,-2 2-3392,3 1 1,-3 7 367,10 0 0,-2 0 1,5 2 952,-1 3 0,4-3 0,-2 11 0,5-5 0</inkml:trace>
  <inkml:trace contextRef="#ctx0" brushRef="#br0" timeOffset="13613">5013 2783 7949,'4'23'323,"3"-3"0,1-4 84,4-1 1,-4-6 0,2 1 0,1 2 10,2 1 1,2-4 0,-1 1-218,1 2 1,0-4 0,0 0-53,-1-1 1,1-3 0,0-4-119,-1 0 1,1-4 0,0-3 0,-2-1 0,-2-4-78,-1-1 0,-7 4 0,4-1 0,-2-2 51,0-1 1,0-1 0,-7-1-161,-3 0 0,-3 2 0,-7 3 0,-1 4 65,-4-1 1,2 6-1,-5-4 1,0 5-54,1 5 1,4-2 0,-4 5 0,3 0-50,-1 0 0,1-3 0,4 3-687,0-1 1,5-2-1298,1-5 2176,5 0 0,11-7 0,9-1 0</inkml:trace>
  <inkml:trace contextRef="#ctx0" brushRef="#br0" timeOffset="13927">5336 2489 9763,'-15'0'537,"7"0"1,-3 7 0,4 2 0,1 4-892,-1 2 0,-3 0 0,4-2 0,-1-2-1056,1-1 1,-4 0 1409,5 5 0,-7-1 0,4 1 0</inkml:trace>
  <inkml:trace contextRef="#ctx0" brushRef="#br0" timeOffset="14160">5321 2665 9206,'15'5'0,"0"2"0,-1 1 897,1 3 1,-5 7-1,0 2 1,-1-2-178,0-2 1,2 4 0,-6 0 0,0-2 189,1-2-693,-4-1-222,4-1 1,-6 1 0,2-2 0,3-3-261,5-5 0,-2-4 0,2-2 0,1-3-251,2 0 0,0-8 0,-1 4 0,-2-2 0,1 2-454,2 1 1,-3 3 630,0 4 1,-2 6 0,2 4 0,-5 5-920,-4 4 1258,-1 4 0,7 6 0,1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1:03.4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44 30 8210,'-5'-10'970,"1"0"-447,-1 7-325,5-4 0,0 9 1,0 3-1,0 5 0,-2 3-42,-3 1 1,3 8 0,-2 2 0,0 4 0,1 0-3,-2-4 1,0 2 0,5-6-529,0-2 0,0-2 218,0-1-31,0-7 0,7-1 13,3-7 1,1-9 151,-1-5 0,3-3 28,-3-7 1,3 1-1,1-3 1,1 1 0,-2 1-19,-3 1 68,3-5 1,-11 12-1,4-2-7,1 7 109,-6 4 1,8 4 0,-6 3 0,2 8 0,-2 8 0,-1 7 88,-2 0 1,0 5 0,0-4 0,0 2-438,0-1 183,6-4 1,-3-6 184,7 0-140,-7-7 1,11-2 0,-5-6 0,4 0-205,2 0 1,0-6-1,1-6 1,2-4 2,2-4 0,-1-6 0,-4 3 0,0 0 122,-1 4 0,1 3 1,0 1 54,-1 0-37,1 7 1,-5 1-1,0 9 1,0 3 88,-2 5 1,3 3 0,-4 2 0,1 1 0,2 2 0,-1 1 0,1-1-368,2-1 0,-4-7 0,2-2-257,1-2 1,-3-1 0,2-5-662,2 0 1219,1 0 0,1-6 0,1-3 0</inkml:trace>
  <inkml:trace contextRef="#ctx0" brushRef="#br0" timeOffset="431">867 74 7652,'-14'0'218,"-1"0"1,0 0 0,1 0 0,-3 0 0,-1 0 0,-1 1-1,1 3 69,1 1 0,3 8 1,-1 0-1,2 5-376,3 0 0,-1 0 0,6 0 1,2 3-105,1 2 1,2-4-1,0 4 1,2-2 358,3-3-371,3-1-122,13-9 477,-5 5 1,7-11-1,-3 1 1,3-6 783,-1-7 0,5-3-411,-8-2 0,1-6-58,-6-4 1,-4 2 0,-2-1 0,-1-2-244,-4-2 0,-1 4 0,-5 1 0,-6 0-338,-5 0 1,-9 7-1,2 1 1,-1 8-1,0 6-890,-1 1 1,5 3 0,-2 7 0,4 9 1005,1 8 0,0 15 0,1 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1:25.58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133 220 7417,'0'-15'441,"0"7"0,-5 8 1,0 11-1,0 6-71,-1 2 0,4 12 1,-3 0-1,2 5-92,-2 5 0,2 13 0,-5 6 0,-1 6-173,1 4 0,-2 0 0,-3 0 0,2-3-120,1-1 1,7-6 0,-4-9 0,2-9-133,0-4 0,1-10 1,4-9 157,0-2 0,1-9 0,2-5 0,2-6-65,-1-7 0,2-10 1,1-4-1,-1-6-87,1-4 0,3-5 1,-4-10-1,2-7-159,4-6 1,-4-6 0,2-11 0,1-2-3,2-1 0,2-3 1,1 8-1,2 5 389,2 7 0,-1 13 0,-2 9 0,1 11 353,1 6 1,1 14-1,-5 2 1,1 7 1000,3 3-1218,-9 0 0,10 8 1,-12 5-27,0 5 1,-1 8 0,-7-3 0,0 2-150,0-1 0,-2 1 1,-3 4-1,-5 1-318,-3-1 0,-1 0 0,-3 1 0,-1-2-536,-1-4 1,1 2 0,6-6-1361,3-2 1778,-1-8 0,8-7 1,7-11-1,6-9 388,4-4 0,1 1 0,4-4 0,-4-1 0,6-4 0</inkml:trace>
  <inkml:trace contextRef="#ctx0" brushRef="#br0" timeOffset="506">574 190 6761,'-7'-8'663,"-6"2"-202,-6 6 1,-1 1 0,5 6 0,2 6 0,2 5-149,1 0 0,7 3 1,-2-1-1,3-2-392,2-2 1,2-3 0,3-2 0,5-2 56,3-3 1,1-1 0,1-5 0,0 0-180,-1 0 0,6-6 0,0-4 0,-4-3 52,-5-2 1,1 0-1,-6 1 1,1-1 11,-1 0 192,-1 0 1,-5 1 0,-1-1 84,-4 0 1,3 1 0,-4 1 338,-1 3-493,5-3 1,-2 11 0,8-3 0,5 5 0,0 3-221,1 2 0,0 7 246,5-2 1,-5 3 0,-2 1-1,-2 1 498,-3 0-507,6-1 1,-8 1 0,4 0 243,-3 0 1,-1-2-1,3-2 159,1-1 1,1-2 0,-3 3 392,2-1-609,7 0 0,-4-2 1,5-5 177,-3-6-461,-4-5 0,1-7 0,1 1-33,0-1 1,4 0 0,-6-1-1,2-2-279,4-2 0,-1-1 0,1 3 0,-3-1-453,3 1 1,1 1 0,2 4 372,-1 3 1,1 2 0,0 5 0,-1-2 484,1 2 0,0 1 0,6 2 0,2 0 0</inkml:trace>
  <inkml:trace contextRef="#ctx0" brushRef="#br0" timeOffset="1268">1397 146 7503,'-10'-13'0,"0"3"351,-1 6 1,-2 0-1,-2 1 1,0-2-99,1 2-1,-1 6 1,0 4 0,1 1-164,-1 3 0,0 2 0,1 4 1,1 2-138,3 6 1,-2-2-1,7-1 1,1 0 108,-3-4 0,5 3 0,-3-2-125,4-1 0,7-8 1,4-5-38,3-3 1,2-2 0,0-4 0,-1-2 143,1-4 1,1-11-1,1 5 1,-1-4-1,-3-1 1,-2 3-1,-1 1 456,0 3-363,-7 6 1,4-1-1,-5 8 273,2 1 0,-2 3 1,3 13-91,-3 4 0,-2 3 0,0 8 1,0 3-1,0 7-72,0 6 1,-7 12 0,-1 10-78,0 3 1,-4 1-1,6-3 269,-2-6-706,4-7 1,-2-14 0,6-4-1,1-6-201,4-7 0,-1-7 0,5-9 299,3-5 1,-4-3 0,2-4 0,0-5 0,-1-6-315,1-5 1,-7-3 0,4 2 81,0-6 1,-6-9 0,4-5 40,-3-4 0,-2-3 1,0-3-1,0-3 23,0 0 0,0-5 1,0 4-1,0 1 521,0 3 1,0 10-1,0 6 1,0 7 365,0 7 1,5 2 0,-1 3 62,0-1 0,4 5 0,2 2-216,3 1 0,1 2 0,1 5 0,0 0-135,0 0 0,1-1 0,4-2-282,4-2 1,-1-2 0,1 4 0,3-4 0,-1-1-74,-2-3 1,4-2-1,-5-2 1,0 0-5,-4 1 1,-2-3 0,-4-1 0,-4-1-11,-4 1 1,2 1 211,-2 3 0,-2 1 1,-8 3-7,-5 5 1,-3 5-1,0 6-45,3 9 1,-1 0 0,6 6 0,2 0-73,1 4 0,4-4 0,3 0 1,4-1-155,5-1 0,2 1 1,3-7-85,6-3 1,3 1 0,1-6-1,-1-1 1,-2-3-493,-1-1 0,-3 0 0,5 0-799,-3 0 1547,-6 0 0,-3-6 0,-9-3 0</inkml:trace>
  <inkml:trace contextRef="#ctx0" brushRef="#br0" timeOffset="1522">1412 617 8778,'-13'19'0,"4"-1"0,9-1 816,9-6 0,5-3 1,8-8-1,5 0-665,6 0 0,8 0 1,-2 0-1,3 0-1100,3 0 1,4-6 0,0-3 948,-2 1 0,-1-5 0,-2 5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1:32.7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1000 7594,'10'-13'0,"-2"1"0,0 1-330,0-5 0,1-1 0,2-7 551,-1-2 1,0-4 0,4-4 0,-1-4 69,-3 1 0,3-6 1,-3 3-1,2-6-158,-3-3 0,3 0 1,-7 3-1,0-1-187,1-2 0,-4-5 0,3 5 0,-2 1-179,2 3 1,-4 2-1,6 4 1,-2 6 223,0 7 1,0 10 108,-5 6 0,0 13 0,0 4-73,0 9 0,-2 14 0,-3 10 0,-5 9 0,-3 10 235,-1 8 1,-6 10 0,-1 3 0,-2 2-376,-3 3 1,5 0-1,1-1 1,5-5-471,5-9 1,4-8 0,6-19 198,0-4 1,2-5-1,4-11 384,9-8 0,-1-1 0,8-5 0</inkml:trace>
  <inkml:trace contextRef="#ctx0" brushRef="#br0" timeOffset="403">294 735 7870,'8'-14'-50,"-3"-1"0,-1 2 1,-1 1 150,2 3 0,1 5 1,-1-1 72,5 4 1,-2 2 0,0 4 0,0 5-114,1 3 0,-5 7 1,5-1-1,-3 1 1,-1 0-1,0 1 0,2 0-48,1 0-82,-5-1 0,3-1 1,-4-1-1,1-3-229,2-3 151,0-3 0,-6 0 43,-4-5 1,1-2 63,-5-2 1,-1 0 0,-5-2 144,0-2 1,1 2 0,-1-3 32,0 3 1,2 9 0,2 1 0,3 2-26,1 0 1,-3-1 0,5 6-57,2 0 0,1-5-371,2-1-9,0-5 0,7 2 2,3-6 1,3 0 0,2 0 144,-1 0 1,1-5 0,0-1 0,1-2-625,4-4 800,-4-1 0,5-2 0,-6 1 0</inkml:trace>
  <inkml:trace contextRef="#ctx0" brushRef="#br0" timeOffset="751">897 647 7315,'-2'-15'-347,"-3"1"1,2-1 1010,-7 0-395,7 1 1,-8 4 0,4 2-1,-1 1 436,-4 4-519,6 1 0,-7 2 2,3 0 0,2 8 1,0 5-1,1 7 340,4 3-458,1 1 1,2 6 0,0 1 9,0 3 0,0-3 1,0 3-1,2-3-103,3-1 1,-4-2 0,4-4 0,-3-3-1,-2-1 1,-2 0 0,-4-4 0,-7-5-135,-5-6 1,-2-3 0,5-2 0,1 0 0,-1 0-977,0 0 842,7 0 0,2-7 1,6-2-250,0-5 540,13 6 0,3-5 0,13 5 0</inkml:trace>
  <inkml:trace contextRef="#ctx0" brushRef="#br0" timeOffset="1572">1588 823 7747,'-2'-6'-136,"-1"6"376,-2 8 0,0 5 1,5 2-1,0 0-41,0-1 1,0 6-1,0 1 1,-2 0-105,-3 1 0,4-3 1,-4-4-15,3 0 0,1-1 292,-4 1-328,3-7 1,-4-8-1,6-10-95,0-3 0,0-1 0,0-1 1,0-1-92,0-4 0,1 4 0,2-6 55,2 1 0,7 5 0,-2-4 0,3 4 0,1 1 36,1 0 1,5 1 0,1-1 0,0 0 46,0 1 1,1 4-1,-4 2 1,1 0 21,-1-1 1,-2 6-1,-1-3-15,0-1 5,-7 5 0,3-6 5,-6 3 0,0 2-11,-5-7 1,-6 7 0,-4-2 20,-3 3 0,3 7 1,2 4-1,0 2 126,0 5 0,-1 4 0,0 0 0,4 4-40,3 4 0,2-4 0,0 1 0,0-1-59,0-1 0,7-2 0,2-6 68,4 0-164,2-1 0,2-5 0,0-4 0,5-4-95,1-1 1,-4-1-1,4-4 1,0-5-198,0-3 0,-5-7 0,1-1 0,-2-2 157,-3-3 0,-4-2 0,-2-3 0,-1-2-57,-4-1 0,4-12 0,-2 1 237,-2-6 0,5-3 0,0-5 0</inkml:trace>
  <inkml:trace contextRef="#ctx0" brushRef="#br0" timeOffset="1916">2146 30 7886,'8'-15'161,"-3"0"1,-3 19 0,-2 9 0,0 10 83,0 8 0,-5 9 0,-1 3 0,-1 6-22,0 3 0,-4 2 1,1 5-1,-3 0-254,-2-1 0,1 8 1,-1 1-1,0 1 31,1 1 0,-1-7 0,2-2 0,3-9-633,5-12 1,4-8 0,1-6 0,1-7-413,4-7 866,3-4 0,7-9 0,0-3 179,-1-5 0,8-3 0,-6-8 0,5-2 0</inkml:trace>
  <inkml:trace contextRef="#ctx0" brushRef="#br0" timeOffset="2247">2220 765 7879,'5'-25'-14,"1"4"1,1 3 128,-1 5 0,1 3 0,-4-1 0,4 3 338,1 1 0,-3 2-299,4 5 1,0 2 0,2 1-1,-3 4 1,0 1 66,1 3 0,-1 2 0,3 4 1,-3 0-302,-1 3 0,3 1 0,-4-3-100,2 2 1,-3-1 172,5-4-121,-7 0 52,4 6 0,-7-9 0,0 2 0,0-1 4,0 0 1,-2-3 23,-3 0 0,-3-7 0,-7 2 1,1-3-1,-1-2-87,0 0 0,1 5 0,-1 0-21,0-2 1,5-2-177,1-1 0,7 7 154,2 3 0,8-4 0,10-1-285,2-3 0,4-2 0,-3 0 463,2 0 0,2-13 0,4-4 0</inkml:trace>
  <inkml:trace contextRef="#ctx0" brushRef="#br0" timeOffset="2454">2720 794 7879,'0'-23'208,"-2"4"1,-3 7-1,-5 4 123,-3 1 0,-6-2 0,-1 4 0,2 3 0,0 5 1,2 7 373,1 3 1,-3 9-580,8 2 1,-1-1-1,-1 1 1,4 1-143,2-2 0,2 3 0,9-7 0,5-1-147,3-1 1,8-4 0,5-3-1,6-5-556,2-4-186,7-1 623,-4 0 0,2-6 0,-1-3 1,-2 0-1,-3-1 0,-4 0 282,-5 2 0,4-5 0,-5 5 0</inkml:trace>
  <inkml:trace contextRef="#ctx0" brushRef="#br0" timeOffset="2917">1764 1720 8157,'0'15'508,"0"0"0,0 1-246,0 3 1,0-1 0,0 5 0,0 0-124,0 0 1,0 0-1,0 1 1,0-2-179,0-1 1,0-10 0,0 4-407,0-2 0,2-8 181,3-5 0,1-8 0,6-10 0,-3-3-309,3-2 1,1-2-1,0-4 1,-2-2 572,-1-4 0,0-2 0,5-7 0</inkml:trace>
  <inkml:trace contextRef="#ctx0" brushRef="#br0" timeOffset="3249">1882 1367 7686,'5'-19'-122,"-1"-1"161,1 7 0,-5 8-246,0 10 0,0 3 0,0 7-207,0 0 1,0 1 413,0 4 0,0-4 0,0 5 0</inkml:trace>
  <inkml:trace contextRef="#ctx0" brushRef="#br0" timeOffset="3556">1926 1661 7675,'8'15'124,"3"0"0,-6-1 1,-1 1-1,-1 0 1451,2 0-1364,-4-1 1,6 1 0,-5-2-1,1-2 477,2-1-851,0-7 57,1 4 1,2-9 0,5-3-48,-3-4 0,3-4 1,-5-2-1,2-1-227,0-4 1,-2 4-1,4-4 1,-4 4 49,-2 1 0,6 2 592,-3 3 0,3 5 0,-1 10-48,-1 5 1,-7 8 0,2 2-1,-1-3-78,0 0 0,-2 2 0,3 1 0,-2-2-144,2-2 1,-3-1 0,4 0-342,1-1 0,1-4 0,7-2-70,-1-1 0,1-4 1,0-6-1,0-4-228,-1-1 0,1-2 647,0-4 0,-1-14 0,1-3 0</inkml:trace>
  <inkml:trace contextRef="#ctx0" brushRef="#br0" timeOffset="3857">2617 1059 7869,'8'1'114,"-3"4"0,-4 5 247,-1 3 1,-1 7-1,-3 3 1,-2 3-101,-2 5 0,3 8 0,-5 0 0,0 2-103,2-2 1,-5 8 0,5-2-1,-2 0-60,0 1 1,5 3 0,-3 0 0,2-2-605,2-1 1,3-8-1,2-4 1,4-6-74,5-9 0,10-1 1,6-14-1,6-6 40,8-6 1,2-7 538,2-5 0,7-9 0,1-8 0</inkml:trace>
  <inkml:trace contextRef="#ctx0" brushRef="#br0" timeOffset="4211">3337 1162 7954,'-30'-5'59,"1"0"1,-5-5-1,-4 5 1,-3 2-22,-4 1 0,-3 4 0,3 3 1,-3 4-1,-1 5 0,2 2 0,1 3 562,2 6-606,0-4 1,0 9-1,1-3 1,4 8 0,5 2-1,3 4-27,1 2 0,3 1 1,4 0 2,8 0 1,2-7 0,8-2-178,2-4 1,3-7 0,6-1 180,9-2 1,1-8 0,11-8 0,2-3 0,5-2-6,4 0 1,-6-7 0,4-2-1,-1-6 43,-1-5 1,-1 4 0,-7-5 0,-3 1-38,-2 1 1,-3-3 0,-7 4 0,-3-1-10,-1 1 0,-2 1 295,-5 3 0,-2 6-72,-3 3 1,2 10 0,-5 4 0,0 6-140,0 5 1,3-2-1,-3 6 1,1 2-77,4 2 0,-4 1 0,2-1-35,2-3 0,3 1 1,3-7-1,4-1 1,1-3 46,3-5 1,3-4 0,0-6 0,1 0 14,0 0 0,4-6 1,1-4-1,-2-3 2,-2-2 1,0-1-1,1-2 1,-1-2 72,-3 2 1,-3-3-1,1 3 1,-2 4 0,-1 4 84,0 3 40,-5 2 1,4 7 0,-7 3 0,0 5 0,0 3 352,0 1 0,-2 6-417,-3 0 1,4-1-3,-4-4 15,3 0 1,4-7-1,1-5-220,2-6 1,6-5 0,-1-7-1,3 0-159,2 1 0,-1-1 0,1-2 0,2 0-270,2-3 1,-1-6 0,5 3 0,0 0-55,0 3 1,0-1 0,3 3-1,-2 4 553,2 2 0,2 2 0,1-4 0</inkml:trace>
  <inkml:trace contextRef="#ctx0" brushRef="#br0" timeOffset="5115">3690 1529 7928,'-9'15'268,"-2"1"1,6 4 0,2 6 270,1 6 0,-4 1 0,-2 8 0,-2 3 0,0 5-169,-1 3 0,-3 2 0,0 3-363,-1-3 0,-5 7 1,1-6-1,1-3-86,2-4 1,3-7 0,3-14-43,5-2 1,3-7 105,2-13 1,7-12 0,3-14 0,3-3-136,1-7 1,6-5 0,1-10-1,0-3-122,1-5 0,4-8 0,-3-2 0,1 2 108,1 2 1,-1-2 0,4 3 0,-2 8-187,-2 9 0,-6 7 1,4 11-1,-3 6 528,1 7 0,-1-1 0,-4 7 26,0 2 0,-7 8 0,-3 5 0,-3 3-163,-2 1 1,0 1 0,-2 1 0,-3 2-150,-5 2 1,-3 1 0,-2-3-1,1 2-87,-1-2 1,-3 0 0,2-2 0,4 0-11,4-3 0,5-3 192,8 0 0,5-3 0,8-7 1,3-2-15,2-3 1,1-3-1,6-7 1,1 1 221,3-1 1,-3-2 0,3 0 0,-4-3-74,-6 2 1,2-3 0,-6 1-1,-2 1 16,-2-3 1,-3 6-1,-3-4-92,-5 4 1,-3 6-59,-2 0 1,-7 7-1,-3 0 1,-1 6-21,1 7 1,-3 3 0,3 3-1,-3 2 2,-2 2 1,6 6 0,0-1 0,3 1-67,3-2 1,1 2-1,2-6 107,0-2 1,8-8 0,5-5 0,7-5 98,3-5 0,1-2 0,6-6 1,-3 0-87,-2-3 1,1-2-1,-5 3 1,0 0 98,1 1 1,-3 4 0,-4 0 375,0-1-340,-7 4 1,-2 7 0,-6 10 0,-1 3-22,-4 2 1,2 4-1,-6 1 1,1-2-17,0-2 1,0 4 0,-4-2 181,3-5-170,5 1 0,-1-14 0,10 0-131,5-8 1,0-5-1,3-3 1,3-2-162,1-2 0,6-4 0,-1 3 0,3-2-308,-1-3 1,1-1 0,4 1 0,1 5-173,-1 5 0,1-2 0,-1 10 0,2-1-739,3 5 1377,-3 2 0,5 2 0,-6 0 0</inkml:trace>
  <inkml:trace contextRef="#ctx0" brushRef="#br0" timeOffset="5744">5204 1447 8202,'-10'-23'0,"0"5"454,-1 6 0,2 6 0,1 8-129,2 2 0,1 6 1,5 10-1,0 4-15,0 4 0,0 6 0,0 1 1,0-3-135,0-1 0,0-1 0,-2-1 0,-3 1-22,-4-1 1,-5-5-1,0-1 1,-1-1-41,0-4 0,-4-7 0,-1-3 0,1-1-468,-3-4 0,6-1 0,-4-2 87,4 0 0,3-7 1,3-3-1,5-3 6,4-2 0,1 1 0,1-3 0,6-1 100,8-1 1,1-1-1,8 7 1,1 2-40,-2 1 0,5 5 0,-4-3 0,2 1-190,-1 4 1,2 2 0,-4 1 0,2 0 389,-1 0 0,1-7 0,4-1 0</inkml:trace>
  <inkml:trace contextRef="#ctx0" brushRef="#br0" timeOffset="6932">5865 1447 7835,'0'-15'425,"-2"8"1,-1 7-66,-2 9 1,-4 10 0,2 4 0,0 2-29,1-1 0,-4 1 0,4 4-222,-3 0 1,5-1 0,-5-2 0,3-3 0,3-2 249,1-3 1,2-1-463,0-3 1,2-5 0,2-5-1,6-2-18,3-2 0,2-6 0,0-6 0,1-4-96,4-4 1,-4-1 0,5 3-1,-1-3 20,-1-2 0,1-2 0,-5-4 1,-1 1 9,1 4 0,0 3 0,0 6 237,-1 0 1,1 9-3,0 6 0,-7 6 1,-3 9-1,-4 0 185,-1-1 0,0 1 1,0 1-1,0 2-171,0 2 0,0-1 0,2-6 0,1-1-290,2-2 1,2-7 0,-2 2-1,4-3 1,4-2 0,2 0 0,0 0-38,0 0 1,-6-2 0,1-3-1,2-3-83,1 0 0,-4-5-313,1 3 844,0-3 251,-2 5 1,-1 8-156,-7 9 0,1 4-148,4 2 1,3-7 0,7-3-56,0-3 0,-1-2 0,1 0 1,0 0-76,0 0 1,-1 0-1,3 0 1,1 0 80,1 0 1,1-2 0,-4-1-1,2-2 54,2 2 1,-1 1-1,-4 2 1,-2-2 64,-3-2 0,3 2 0,-3-3-63,3 3 1,1 1 7,1-4 0,-2 2-95,-3-7 0,-3 0-64,-7-5 1,-2 7 0,-3 3-251,-5 4 0,2 1 1,-2 0-1,-1 0-171,-2 0 1,-2 0 0,0 0-679,1 0 715,6 0 1,3-2 0,10-1 218,4-2 0,4-7 0,2 3 0,0-4 177,-1-2 0,8-6 0,1-2 0</inkml:trace>
  <inkml:trace contextRef="#ctx0" brushRef="#br0" timeOffset="7226">6938 888 7791,'5'-15'121,"0"1"0,0 2 0,-7 7 425,-3 10 1,2 13-1,-7 7 1,-1 4-235,-2 5 1,-4-1 0,-1 6-1,-1 4-233,1 4 1,0-1 0,0 5-1,-2-1-34,2 4 1,-1 2 0,2-3 0,4-2-702,0 0 1,7-12 0,3 0-1,6-8 1,7-8 0,4-8 655,6-9 0,9-4 0,9-2 0</inkml:trace>
  <inkml:trace contextRef="#ctx0" brushRef="#br0" timeOffset="7746">7320 1447 7456,'-1'-15'164,"-4"0"1,-3 2 0,-7 3 0,0 4 35,1-1 1,-6 6-1,0-4 1,2 5-155,2 5 1,-4 3 0,1 7 0,1-1 46,2 1 0,-4 5 0,0 1 1,2 2-59,2 3 1,3-3 0,2 0 44,1-2 0,6-2 0,1-6 0,6-3 6,7-5 0,3-3 0,4-4 0,2-3-11,6-5 1,1-4 0,0-4 0,-1-3-28,1-2 0,1-2 0,1-6 1,-2-1 1,-1-3 1,-2-4 0,3 3 0,-3-1-237,-2-4 1,-1-7 0,-6-2 0,1-1 94,0 0 1,-1 2 0,-1 7 0,-1 3 0,-4 6-1,0 7 758,0 6-392,-4 11 0,2 4 0,-8 11-52,-2 9 0,-3 1 0,-4 9 1,1 3-47,-2 4 0,-2 4 0,-4 5 0,-2-2-143,2 2 0,-5 6 0,0 6 0,-1 0-262,-1 3 1,12-4 0,0-11 0,5-5 14,5-5 0,3-5 0,6-11 0,9-2 102,8-3 0,6-4 0,4-7 0,3-4 7,2-5 0,-6-3 0,2-2 0,-2-1-17,-3-4 1,0 2-1,-1-5 1,-3 2-278,-6 3 1,-4 2 628,-5 1 0,-5 10-136,-10 10 1,-3 5 0,-7 15 0,0-1-20,0-1 1,2 8 0,2-5-1,1 0-93,-1 2 0,4-7 0,2 0-191,4 1 0,1-6 1,1 2-1,4-7-108,5-6 1,8-3 0,2-2 0,-1 0-15,2 0 1,-4 0-1,2-2 1,-1-1 329,2-2 0,-4-6 0,4 1 0,-4-2 0,-1 3 0,6-11 0,2 4 0</inkml:trace>
  <inkml:trace contextRef="#ctx0" brushRef="#br0" timeOffset="8269">7938 1520 7288,'9'-14'0,"1"-1"0,2 0 2,1 0 1,1-1-1,0-2 1,-3-1 305,-1 1 1,0 1 0,4 3-1,1 0-97,0 5 1,-1-4 0,1 4 0,0 1 13,-1 3 0,1 4 1,0 1 115,0 0 0,-1 1-331,1 4 1,-2 3 0,-3 7 0,-5 0 38,-4 0 0,-1-1 0,0 1 0,0 0-23,0-1 1,-1 1 0,-4 0 0,-3-1 14,0 1 1,-10 0 0,3 0 0,-3-1-130,-3 1 1,3 3 0,-5-2 0,2-3 0,3 0 0,1 0-504,3 2 551,5-7 1,5-1 141,8-7 0,5 0-25,5 0 0,3-7 1,1-1-1,3-2-69,2 1 0,0-6 1,3-5-1,-3 2-62,-2 2 0,3-5 0,-2-2 0,-1-2-47,0 1 0,-1 6 0,-6 0 0,-1 5 816,-3 3-589,3 7 0,-11 3 1,3 10-1,-5 4-50,-5 6 1,2-4 0,-7 4 0,0-4-77,2-1 0,1 0 0,9-1 30,3 1 1,3-7 0,7-3 0,1-3-68,4-2 0,-2-2 0,6-3 1,2-3-35,2 0 1,1-4 0,-1 6 0,-2-1 87,-1 1 1,-7 1 0,1 5 0,-2 0 95,-3 0 0,-4 0 0,0 0 0,1 1-282,2 4 1,2-1 0,0 5 0,0 3-154,-1 1 0,1-3 0,1-2 0,2 0-321,2 0 0,-1-3 643,-4 5 0,6 0 0,2 4 0</inkml:trace>
  <inkml:trace contextRef="#ctx0" brushRef="#br0" timeOffset="8928">9613 1432 7846,'7'-28'0,"3"2"0,3 2 0,1-3-414,1-7 381,0-3 0,4-7 0,1-1 0,-2 0 0,0-4 0,0-5 42,2-3 0,-1 3 0,-4 0 0,0 2 37,-1 4 0,-1 2 0,-1 17 0,-4 6 248,-2 5 1,-1 8 167,-5 10 1,0 10 0,-1 21 0,-4 4-173,-5 4 1,0 8 0,-3 5 0,-3 2-239,0 2 0,-6 11 0,1-3 0,-2 6-475,-3 3 1,-2-1 0,-1-2-1,1-4 279,4-6 0,4-4 1,10-14-1,5-3-330,4-4 1,1-11 0,3-6 0,5-7 473,7-6 0,9-10 0,-1-3 0</inkml:trace>
  <inkml:trace contextRef="#ctx0" brushRef="#br0" timeOffset="9299">9966 1388 7846,'15'-23'9,"0"3"172,-1 11 1,-4 2 0,0 7-18,1 0 0,1 2 0,-1 1 1,-3 4-60,-1 1 0,3 2 1,-5 4-1,-2 1 7,-2 0 0,4-1 0,0 1-125,-1 0 1,-3-1 0,-1 1 0,-1-2 3,-4-3 0,1 1 0,-4-4 0,0-1-23,0 1 0,-2 3 0,-5-4-40,1 3 0,-1-6 0,0 3 1,1-1-98,-1 0 1,0 2 129,0-2 1,2-2-11,4 7 1,-3-5 31,7 4 1,2-5 0,8 0 0,5-2-204,3-2 0,1-2-22,1-2 0,1 0 1,2-4-1,2 0 1,-2 0 0,3 3 1,0-3-1,2 0 85,3-1 1,-3 5 0,0-5 155,-2 3 0,6-6 0,-5 4 0</inkml:trace>
  <inkml:trace contextRef="#ctx0" brushRef="#br0" timeOffset="9628">10628 1226 7846,'5'-14'0,"-1"-1"0,-2 0 0,-5 2 125,-7 3 0,-3-1 0,-2 6 1,-1 2 306,-4 1 0,4 4 0,-4 3 0,4 6-125,1 7 0,1 5 0,1 6 0,3 1 15,5-1 0,-2 2 0,2 0 0,2 2-51,2-1 1,-4-9 0,0 5 0,0-5-194,-2-5 1,-1-2-1,-7-1 1,1-2-124,-1-3 0,0 1 0,1-6-2182,-1-2 1315,0-1 1,9-2 0,7-2 0,12-3 911,10-4 0,12 2 0,2 1 0</inkml:trace>
  <inkml:trace contextRef="#ctx0" brushRef="#br0" timeOffset="10348">11289 1256 7837,'0'-9'482,"0"5"0,0 10 0,0 7-160,0 5 0,0 8 0,0-1 1,-2 3-193,-2 1 0,2-1 0,-5-2 0,2-3 81,1-2 1,-3 3 0,4-4-117,-2-2 0,-2-3-275,2-6 0,4-4 75,-4-10 1,5-3 0,5-6-1,3-1 77,0 0 0,10-4 0,-3-3 0,1 1-152,0 0 0,6-4 0,2 4 0,4 0 25,1 0 1,1 1 0,1 4 0,1-1 134,3 3 1,4-4 0,-5 8 0,-1-3 120,-2-2 1,-7 2 0,-1 2-1,-3 1-81,-7-2 0,0 4 1,-6 0-1,-1 0 13,1 0 1,-4 5-37,-8-2 0,-3 3 0,-8 2 0,-2 2 91,-2 3 0,0 3 0,4 8 1,-2 4 101,-2 4 0,1 4 0,4 1 0,2 1-142,3-1 1,-1-1 0,6-2 0,2-3-82,1-2 0,2-1 0,2-6 1,3 1-205,4 0 0,11-7 1,3-3-1,1-3-281,1-2 0,4 0 0,6 0 1,-3 0-113,-1 0 1,0-7 0,2-3 629,1-3 0,7-2 0,-3 1 0</inkml:trace>
  <inkml:trace contextRef="#ctx0" brushRef="#br0" timeOffset="10953">12289 1270 7837,'-15'-13'-7,"0"3"1,1 2 0,-1 5 0,-2-2 143,-2 2 1,-2 1 0,-4 2 0,6 2 281,2 3 1,-2 3 0,-1 7 0,2 1-289,2 4 1,1-2 0,0 4 0,1 0 35,-1-4 1,5 3 0,2-2-229,1-1 1,4-3 0,8-5 2,5-5 0,3-4 1,3-2-1,4-2 14,4-2 1,4-12 0,2 3 0,-3-4 37,-2-4 1,7-2-1,-4-9 1,0-1-67,-2 1 0,-3-9 0,3-2 0,-3-2-116,-2 0 1,5-4 0,-3-4-1,0-3 1,-3-2 0,-2 2 0,-2 3-21,-1 5 1,3 9 761,-9 6 0,0 10-281,0 4 1,-5 12-1,1 10 1,-5 11 182,-5 10 0,-3 6 1,-9 5-225,-2 5 1,1 4-1,-5 1-119,2 0 1,-6 5 0,3 2-1,-4-1-231,-1 1 0,1 3 0,3-5 1,7-3-152,7-6 0,5-4 0,6-8 0,1-3 146,4-6 1,15-9 0,9-5 0,2-3-52,0-2 1,0-7-1,2-4 1,1-6-58,-1-2 0,-4-6 1,-3 4-1,-3-2 40,-2-3 0,-3 0 1,-6 1-1,-4 6 120,-2 2 1,-4 4 246,-12 3 0,1 12 0,-13 11 0,3 7 96,-1 3 1,1 1 0,4 6 0,0-1-172,0 0 1,7 1 0,3-3 0,4-2-110,1-5 0,6-4 0,4-3 1,5-2-93,4-1 1,-1-7 0,5 2 0,0-3-479,0-2 0,-5 0 0,3 0 0,-1 0-176,-1 0 1,1-5 753,-5 0 0,6-13 0,2 2 0</inkml:trace>
  <inkml:trace contextRef="#ctx0" brushRef="#br0" timeOffset="11336">12979 1226 7322,'9'-14'0,"-3"-1"-233,1 0 1,-6 0-1,4 1 1,-3-1 410,-2 0 1,5 6-1,0-1 633,-2-2-554,-1-1 1,-7 7 0,-2 4 4,-1 5 1,3 14-1,-3-1 1,0 4 134,0 1 1,3 5 0,-3-2 0,1 4-20,4 2 0,-1-1 0,1-1 1,-2-2-174,2-2 0,1-6 0,2 2 0,-1-4-163,-4-1 1,-3-5-1,-9-2 1,-1-1-338,-1-4 0,-7-2 1,3-1-1,0 0-853,3 0 1,6-1 540,4-4 1,5 3 0,11-4-1,9 1 1,8 0 606,5 2 0,8 1 0,1 2 0</inkml:trace>
  <inkml:trace contextRef="#ctx0" brushRef="#br0" timeOffset="12314">13523 1109 7879,'10'-13'0,"0"1"0,1 4 0,2 1 368,2 3 1,-5 4 0,0 1 0,0 6 0,-2 6 214,-3 5 1,-4 8 0,-1-3-1,0 1-320,0 1 1,0-1-1,-1 4 1,-3-2-118,-1-1 0,-1-7 0,3 3-128,-2 0 1,0-5-142,5 4 0,6-10 0,4-5 1,3-5-180,2-5 0,0-2 0,1-6 1,4 0 129,4-3 0,-1-4 0,0 1 0,0-4-217,0 0 0,-4-10 0,4 4 0,0-2 175,0 0 1,-10 8-1,1 5 1,-2 5 410,-4 3 1,4 8-1,-8 2 31,0 9 1,-3 4 0,-1 3-1,0 2-87,0 2 1,0 1 0,0-2 0,0 4-115,0 0 0,0-2 1,0-6-1,0 0-100,0-1 1,8-1-1,6-3-6,4-5 0,1-3 1,-3-2-1,2-2-124,2-3 1,5-1 0,-6-6 0,-1 1 63,-2-5 1,-1-1 0,-2-6 0,-1 0-33,-3 1 0,-5 4 0,1-2 0,-4 4 171,-1 1 1,-1 7 183,-4 3 0,-3 5 0,-6 7 0,3 6-55,1 5 1,0 3 0,-3-2-1,2 6 7,1 3 1,5-4-1,-3 1 1,2-1 16,2-1 1,4-2 0,5-6-43,5 0 1,8-7 0,3-3-114,2-4 1,-3-1 0,2 0 0,1-1-1,-1-4-3,-1-5 1,0-3 0,-3-2 0,2-1-244,-2-4 1,-2 2 0,-3-6-1,-2-2-34,-1-2 1,-2 3 0,4 4 0,-4 3-383,-2 5 632,-1 2 0,-5 9 0,0 7 0,0 6 207,0 4 0,0 5 0,0 1 0,0 0 164,0 0 0,0 4 0,0-4 0,2 0-85,3 1 1,-2-4 0,7-7-149,1-1 1,-2-7 0,0 2 0,3-3-1,1-2 2,2 0 0,1-2 0,2-1 0,1-5-278,-1-6 1,-1 3 0,-3-10 0,0 1-46,-5 1 0,4-8 0,-4 3 0,-1-2-122,-3 1 1,1-6 0,-1 5 0,-2 2-262,-1 1 0,3 3-591,0 6 1189,0 5 0,1 9 0,2 9 0</inkml:trace>
  <inkml:trace contextRef="#ctx0" brushRef="#br0" timeOffset="12637">14876 1123 7684,'8'15'649,"-3"0"0,-4-1-111,-1 1 0,0 0 0,0 0 0,0-1-103,0 1 0,0 5 0,0-1 0,0-1-231,0-2 1,0-1 0,0 0 47,0 0-121,0-1 1,7-6 0,1-4-1,2-8-1073,0-5 759,-1-4 0,5-7 1,-3-1-1,-1-1 1,1 1-390,2 3 1,2 0 0,0 0-81,-1-1 1,1-1-1,0 5 264,-1 1 1,1-1-1,0 2 1,0 2 387,-1 1 0,1 0 0,0-5 0</inkml:trace>
  <inkml:trace contextRef="#ctx0" brushRef="#br0" timeOffset="13292">15361 1050 7879,'14'0'85,"1"0"1,0 0 0,0 0 223,-1 0 1,1 0 0,0 0 0,-1 0 43,1 0 1,-5 0-1,0 0-225,1 0 0,-4 6 1,-3 4-93,-2 3 0,-4 2 0,-2 0 1,-6-1-38,-3 1 1,-4 0 0,-1-1 0,-3 1-115,-2 0 1,-1 4 0,-6 1 0,1 0-36,0 1 0,1-5 1,3 4-1,6-4 62,2-1 0,4-5 125,4-1 1,4-5 0,10 1-1,4-4 106,4-1 0,9-1 0,2-4 0,4-5-152,1-3 1,1-2 0,-1-1 0,1-2 0,-1-3 0,2-2 0,2-3 0,3-2 0,-1-2-344,1 1 0,-1-7 0,-6-3 0,1-5-50,-1-5 0,0 1 1,-1-4 248,-3 2 1,1-6 0,-5 4 0,-1-1 0,-3 6 327,-3 6 0,-3 12 0,2 9 1189,-3 4-1042,3 1 1,-11 15 0,1 10-1,-6 11 83,-7 7 0,-5 8 0,-3 3 1,-3 5-345,-2 5 0,-3 4 1,-7 7-1,-3 2 0,0 2-356,0-2 1,10-3 0,12-7 0,9-6 149,8-6 1,7-7-1,9 0 146,6-7 0,4-7 0,4-7 0,3-4 7,1-1 0,-2-4 0,2-8 0,-1-5-136,-3-3 1,-2-6 0,-3-3 0,-2-1-54,-2-3 1,-11-1-1,0-1 1,-4 3 40,-6 6 1,-2 2-1,-2 4 232,-4 3 1,-5 6 0,-8 8 0,-1 6 55,1 3 1,-4 9-1,3 2 1,2 2-31,6-1 1,0 2 0,6-4 0,1 2-175,3-1 0,7-6 1,4 2-1,3-4-80,2-1 1,4-5-1,3-2 1,1-2-249,3-2 1,-3-3 0,-1-1-1,1 0-409,0 0 0,-5-5 793,2 1 0,-4-14 0,-1 1 0</inkml:trace>
  <inkml:trace contextRef="#ctx0" brushRef="#br0" timeOffset="13646">16757 1020 7879,'-15'-8'482,"1"2"0,-1 7 0,-1 4-48,-4 5 0,2 5 0,-5 4 0,2 6 0,3 3 0,2 3 0,1 1 0,2 3 1,2-1 875,1 2 1,0-5-1210,-5 3 1,-4-8 0,-3-3-1,-2-2 1,-5-4-428,-4-6 0,-1 1 1,4-6-1,2 1-1773,4-1 1,4 6 2098,11-3 0,2 5 0,7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2:31.59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0 221 13598,'38'-24'-492,"6"9"0,-12 10 0,27 5 0,-13 0 590,23 0 0,4 0-29,15 0 0,10 0 0,-45 0 0,0 0-44,-1 0 1,-1 0 0,46 0 0,-21 0 0,4 0-22,4 0 0,-34 0 0,1 0 1,47 0-1,-46 0 0,0 0 20,3 0 1,0 0 0,-1-2-1,1-1 1,4 1 0,0-1-1,-1 1 1,0-1 2,-1 0 1,0 0 0,7 2 0,0 0 0,-6-1-1,0-1 1,3 2 0,0 1-1,1 0 0,0 0 0,5-3 0,0 1 1,-6-1-1,-1 1 0,2 0 0,0 0 11,4 1 0,0 1 0,-2 0 0,0 0 1,4-1-1,1 0 0,0 0 0,-1-1-27,-1 0 0,0-1 1,5 0-1,0 1 1,-4 2-1,1 0 1,2 0-1,0 0-8,0 0 0,0 0 1,5 0-1,0 0 1,0 0-1,0 0 1,3 0-1,0 0 9,2 0 0,0 0 0,1 0 0,-1 0 0,3 0 0,1-1 0,0-1 0,1 0 22,-1 0 0,0-1 1,6 1-1,1-1 1,-5 3-1,1 0 1,1 0-1,1-1 1,-1-2 0,0 1 1,8 1-1,-1 0 1,-7-1-1,-2-1 1,4 2-1,0 1 13,1 0 0,0 0 1,-5 0-1,-1 0 1,3 0-1,0 0 0,-1 0 1,-1 0-16,-2 0 0,0 0 0,6 0 1,-1 0-1,-4 0 0,-2 0 1,2 0-1,0 0-8,-1-1 1,0 2-1,1 1 1,-1 1-1,-7-1 1,-1 1 0,-1-2-1,-2 1-10,0-1 0,-1-1 0,-1 1 1,-1-2-1,-5 1 0,0 0 1,-2 0-1,-1 0-10,-4 1 0,0-2 0,-2-1 1,-2 0-1,39-5-22,-3-1 0,-39 3 0,1 0-475,-1-2 0,-2-1 0,34-6 0,-39-4 193,-45 3 0,-26 4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2:33.53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155 324 13980,'-54'-8'-984,"5"-5"0,27 5 227,0-7 1382,14 1-468,41 5 0,-2 9-96,33 10 1,7-3-1,13-2 0,10-4 0,4-1 0,-11 0-15,-9 0 1,-4 0 0,1 0-1,3-1 57,6-4 1,-1 3-1,4-4 1,2 1-7,1 0 1,-40 2 0,1 1-1,1 1 1,-1 0 0,2 0-1,0-1-44,2 0 0,0-1 0,2 0 0,0 1 0,3 2 0,-1 0 0,0 0 0,0-1-25,1-2 1,1 1 0,-1 1-1,1 0 1,4-1 0,0-1-1,2 2 1,-1 1-2,-2 0 0,1 0 1,2-1-1,0 0 0,-2-1 1,0 1-1,2-2 1,0 1-34,-2 0 1,1 0 0,5 1 0,0-1 0,-2 1 0,-1-1 0,2-1 0,1 1 45,1 1 0,1-1 1,-2-1-1,0-1 1,5 2-1,0-1 1,-2 2-1,1-1 13,-2 1 1,1 0 0,-1-1 0,1 0 0,0-1 0,0 1 0,1 0 0,-1 0 6,-1 2 1,1-1-1,3-1 1,1-1-1,-4 0 1,1 1-1,2 0 1,1 1-13,3 0 0,1 0 0,-4 1 1,1 0-1,3 0 0,1 0 1,-1 0-1,-1 0-35,-1 0 1,0 0 0,9 0 0,0 0 0,-5 0-1,-1 0 1,3 0 0,1 0-20,0 0 1,1 0 0,9 0 0,2 0-1,-8 0 1,-1 0 0,1 0 0,-1 0-6,-2 0 1,1 0 0,5 0-1,1 0 1,-1 0 0,0 0 0,-1 0-1,-1 0 1,-4 0 0,0 0 1,3 0-1,1 0 0,-5 0 1,1 0-1,1 0 0,0 0 31,-3 0 1,1 0-1,7-1 1,0 0-1,-12 0 1,-1-1-1,1-1 1,-1 0 96,1-1 0,0-1 0,-1 1 0,1-1 0,0-2 0,-1-1 0,-1 1 0,-1-1 4,-2 1 1,1 0 0,0 1 0,1 2 0,-3-1 0,-1 0 0,1 0 0,-1 0-1,-1 1 1,0 0 0,-1-2 0,0 1 0,-3 2 0,0 1 0,-3-1 0,-2 1-1,-2-2 1,-1 1 0,1 2 0,1 1 0,-2-3 0,0 1 0,-3 1 0,0 0-63,-3 1 1,0 0 0,0 1 0,-1 0-1,-2 1 1,-1 1-292,-2 1 1,1 1 0,4 2 0,0 1-98,2 1 0,-2 2 0,35 15-656,-26 13 984,-40 36 0,-89-16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3:01.51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45 12496,'32'-16'-984,"8"-4"272,-31 18 890,13-4-11,-1 12 0,25-4-47,22 3 0,-4-3-55,14-2 1,7 0-1,-35 0 0,2 0-39,-2 0 1,1 0 0,1 0 0,0 0 0,38 0-2,8 0 0,-46-2 0,-1-1 1,29-2-1,2 2 7,3 1 0,-4 2 0,4 0 1,3 0-11,4 0 1,3 0 0,-2 2-1,1 1-12,-2 2 0,-41-3 0,1 1 0,41-2 0,2 3 20,1 0 1,-6 1 0,5-5 0,-4 0 9,-3 0 1,4 5 0,-7 0 0,3-2 3,0-1 1,2-2-1,-10 0 1,3 0 17,7 0 1,-7 0-1,7 0 1,-2 0-36,-1 0 1,4 0 0,-9 0-1,1 0 13,1 0 0,-3 0 0,2 0 0,-3 0 21,1 0 0,-11 0 0,3 0-31,-1 0 1,20 0-28,-41 0 1,0 0 0,2 2 0,1 1-20,0-1 0,-1 1 0,-1 0 0,-1-1-1,47-2 1,-3 0-31,-7 0 0,-6 0-113,-4 0 1,-6-5-591,2 0-234,-30-7 940,16 11 1,-55 1 0,7 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8:21.76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997 198 7790,'-72'23'0,"0"7"-33,-1 7 0,3 14 0,-9 9 0,42-25 1,1 2 105,1 3 1,1 2 0,-2 1 0,0 2 0,2 2 0,1 1-1,0 1 1,1 1-76,2 0 0,1 2 0,0 5 0,1 2 1,4-5-1,1 1 0,1 1 0,1 1 57,2 0 1,2 2-1,4-2 1,3 2-1,2 1 1,2 0-1,2 2 1,3 1-52,1 0 1,3 1 0,4 4 0,4 0 0,4-4 0,4 1 0,4-1 0,2-1 19,1-4 0,3-2 0,5-2 0,4-4 0,1-8 0,2-4 0,3-5 0,4-5 11,2-4 1,2-5 0,4-7-1,1-7 1,5-7 0,2-6 0,2-5-1,0-5 245,1-6 1,0-5 0,4-7-1,0-4 1,2-5 0,0-3-1,1-4 1,0-3-284,-1-2 1,0-2-1,-1-3 1,-1-4-1,-4-3 1,-1-2-1,-3-1 1,-1-1-2,0-2 0,-3 0 0,-4 3 1,-2 0-1,-3-2 0,-2-1 1,-6 2-1,-2 0 77,-5 2 1,-3 0-1,-6 1 1,-5 0-1,-7 5 1,-4 1 0,-3 3-1,-2 2-234,-1 6 1,-5 0 0,-9-5-1,-6 1 1,-3 8 0,-4 1-1,-7 2 1,-4 1-141,-6 0 1,-3 3 0,-9 1-1,-4 5 1,-7 1 0,-3 5-1,-5 4 1,-2 3-16,-4 4 0,-1 3 0,-5 6 0,-1 4 0,-2 5 0,-1 5 0,0 4 0,-1 5-52,3 4 0,-1 6 0,-8 8 0,0 5 0,6 4 0,1 4 368,29-11 0,0 1 0,0 1 0,-2 0 0,0 1 0,2 1 0,0 2 0,1 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3:02.84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59 12386,'8'-33'-408,"25"7"1,11 26 410,29 0 0,-6 5 41,-3 0 1,8 0-21,16-5 1,4 0 48,-41 0 1,0 0-1,0-1 1,1 0-9,7-1 1,0-1 0,-4 3 0,1-1-29,5-2 1,0 1 0,0 1 0,-1 0 0,2 1-1,-1 0-25,-6 0 0,-2 0 1,36 0-1,-22 2-1,-1 3 1,24-4 0,3 4-40,6-3 0,-9-2 49,-39 0 1,1 0-1,0 0 1,1 0 26,7 0 0,2 0 1,-4 0-1,0 2 4,3 0 0,0 0 1,-3-1-1,-1 0-51,2 1 0,-1 1 0,-1-2 0,-1 0 5,-2-2 1,0 2 0,-1 1-1,0 0-17,3 1 1,1-1 0,-3 1 0,0-1 8,2-1 1,0-2 0,-2 1-1,0 0 0,2 0 1,1 0-1,-1 0 1,0 0-3,3 0 1,0 0 0,-1 0 0,0 0-1,-2 0 1,1 0-1,0 0 1,0 0-6,-3 0 0,0 0 0,0 0 0,0 0-1,-3 0 0,0 0 0,3 1 0,0 0-31,0 1 0,0 1 0,3-2 0,0-1 10,0 3 1,-1-1 0,0 2 0,-1-1 7,1-1 1,1 1 0,-1 0-1,0-1 28,3-2 0,0 0 1,-1 0-1,0 1 5,-2 2 0,1-1 1,-1-1-1,0 0 0,-4 1 1,-1 1 0,2-2 0,-1-1-7,41 0 1,5 0-2,-5 0-3,-19 0 0,-1 0 25,-9 0 0,16 0 67,18 0 1,-48 0 0,1 0-22,0 0 0,1 0 0,-1 0 0,-1 0 84,48 0 0,-5-1-35,-9-4 0,-9 3-235,-7-3 1,-15 2-870,0-2 0,-22 4 759,23 1 1,-28 8-1,17 6 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3:18.92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 12447,'40'16'-984,"25"-3"818,-6-13 0,0-6 0,-2-3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3:49.25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15 12387,'39'-8'-984,"9"1"916,-17 7 1,19 12-1,6 1 94,6-2 1,-3-1 23,9-5 1,-1-4-22,27 4 1,-45-3 0,3-2 0,8-1 0,1 0 0,-9 0 0,-1-1 24,40-3 0,-41 2 1,1 0-1,47-1 0,-46 1 1,1 0 7,1-2 1,1 2 0,0 1 0,0 0 0,2 0 0,2-1 0,-2 2 0,0 1-10,0 0 1,0 0-1,3 0 1,-1 0-1,-1 0 1,-1 0-1,1 0 1,1 0-1,2 0 1,-1 1-1,-1 1 1,0 1-1,-1 2 1,0 0 54,-3 1 1,-1 1 0,3 1 0,-1 1 0,0-1 0,-1 2-91,0-1 1,1 1-1,4 0 1,-1 0 10,-3-3 0,1 0 0,5 3 0,0 0 1,-2 0-1,-1 0 0,2-1 0,-1 0-6,0-1 1,-1 0 0,6-3 0,-1 0 0,-4 0 0,0 0 0,-2 0-1,1-1-31,1 0 0,-2 0 0,-6 2 0,-1 0 0,47 0-130,-7 3 0,-38-5 0,0 1-354,4 2 0,50 10 492,17 33 0,-62 38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3:50.38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0 103 12158,'41'0'-984,"11"0"922,-21 0 0,33 0 188,10 0 1,12 0 0,2 0-7,4 0 0,4 0 1,-11-1-1,7-2-48,6-2 0,-43 0 1,1 0-1,1 2 1,0-1-1,1 1 1,0-2-22,2-1 0,1 1 1,1 0-1,1 2 1,6-2-1,0 1 1,0 0-1,1 0 7,-3 0 1,1 0 0,4 2 0,0-1-1,-4-1 1,-1 0 0,2 0 0,0 1 1,-3 2 0,0-1 1,1 1-1,0 1 1,-4-1-1,0 2 1,-2-1-1,0 1-7,1 1 1,-1 1-1,-4 1 1,0 0-1,-2 3 1,-1 1-1,-1-1 1,-1 1 31,46 6 0,0 6 0,-17 0 1,-1-1-20,-6 2 1,-2-4 0,-8 2-16,-2-2 0,16 2-126,5 1 0,-6-1-909,-8-4 0,22 0 984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3:52.01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1 190 12138,'46'-16'-984,"11"-2"884,-3 13 0,-5 0 213,9 5 1,11 0-32,24 0 1,-41 0 0,1 0 0,4 0 0,0 0 0,-4 0 0,-1 0 20,46 0 1,-44-2 0,1-1 0,1 0 0,1 1-1,3 0 1,2-1-40,5 0 1,2 0 0,2 2 0,1 0 0,5-2 0,0-1 0,2 2 0,0 0 57,1-1 1,0 1 0,10-1 0,0 1 0,0 1 0,0 2 0,3-1 0,2 0-1,-3 0 1,0 0 0,7-2 0,0-1 0,-6 0 0,0-1 0,0 1 0,0 0-1,1 0 1,-2-1 0,-5-1 0,-1 0 0,3 2 0,0 0 0,-1-1 0,-1 0-1,-2-2 1,0 0 0,-2 2 0,-1 0 0,-9 0 0,-1 0 0,-2 0 0,-1 1 73,-4 2 1,-2-1-1,-4-1 1,-2 0 0,39-2 294,-8 1 1,4 4-984,-9 5 0,-39 7 0,-39 12 0,-95 35 492,21-28 0,-9-1 0,-4-1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4:20.71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236 793 8090,'0'14'17,"0"1"0,0 0 0,0 0-17,0-1 0,-7 1 0,-1 0 0</inkml:trace>
  <inkml:trace contextRef="#ctx0" brushRef="#br0" timeOffset="648">221 910 7727,'0'-14'92,"-2"4"0,-1 0 1,-3-1 191,-3-2 1,0 3-1,-8 2 1,-1 1-6,-1 4 1,-1 1 0,5 4 0,1 1-303,-1 2 0,0 6 1,1-1-1,-1 3-18,0 2 1,7 5-1,3-1 1,4-1 74,1-2 1,1 4-1,4 0 1,7-1-88,5 2 0,1-4 0,5 4 0,-1-1 94,-4-1 1,1 1 0,-3-4 0,-2 2 5,-1 2 1,-2-1 0,-1-4 0,-5 0-30,-4-1 1,-2 1 0,-4-2-65,-5-3 1,-3-2 0,-2-5 0,1 2-26,-1-1 0,0-4 0,0-4 0,1-2-113,-1-2 1,5-2-1,2-7 1,2-1-48,2-1 1,4-6 0,7 4 0,6 0 180,5 0 0,8-4 0,0 6-12,7 1 1,-1 3 0,6 4 0,0 2 304,-1 3 1,-4-1-1,1 4 1,-3-2-1,-1 3 88,-1 6 0,-6-1 1,-4 7-1,-2 1-141,-3 2 1,-1 7 0,-3 1-169,-5 2 0,-3-5 123,-2 2 0,0 1 100,0-2-1520,0 1 818,-7-5-565,6-7 653,-6-2 1,7-12-1,0-6 1,2-4-1,1-5 369,2-2 0,6-8 0,-2-7 0</inkml:trace>
  <inkml:trace contextRef="#ctx0" brushRef="#br0" timeOffset="792">603 660 7639,'-10'-4'500,"1"-1"460,-3 1-452,-1 3-1069,-2 1 1,7 1-600,3 4 1160,4-3 0,7 11 0,2-5 0</inkml:trace>
  <inkml:trace contextRef="#ctx0" brushRef="#br0" timeOffset="1100">721 910 7639,'6'15'188,"3"0"1,-1-1 0,-3 1 302,-4 0 0,4 0 0,0-1-110,-2 1-143,-1 0 17,4-1 0,-4 1 94,3 0-1041,-3-1 607,4 1 1,1-5-349,2 0 0,0-7 246,-4 2 1,3-10 0,5-5 0,-2-3 91,-1-2 0,-2 1 0,4-1 1,-3 0 219,3 1-64,-6-1 1,7 7-1,-4 1 125,-1 1 1,5 4-1,-3-1-141,3 6 1,0 0 0,-2 7 0,-1 2-4,1 1 1,-2 1 0,-1 1 0,0 0 104,0-1-506,-5-5 1,10 2 0,-3-6 0,3-2 0,2-3-1497,0-5 1855,-1-3 0,1-13 0,0-2 0</inkml:trace>
  <inkml:trace contextRef="#ctx0" brushRef="#br0" timeOffset="1350">1176 131 7639,'-6'-23'-551,"-2"2"367,0 0 1444,1 5-771,7-6 1,0 13 238,0-1-402,0 7 0,7-2-118,2 10 0,0 9-4,0 11-10,1 9-51,5 4 1,-2 9-11,-3 7 0,3-5-325,-3 10 274,3-4-214,-5 4 1,3 1-470,-6 4 34,7-10 315,-11 16 0,11-18-319,-7 7 0,4 0-636,-4-5 540,7-3 387,-11-7 0,12-5-396,-3-10 676,-3-3 0,9-8 0,-6-3 0,0-3 0</inkml:trace>
  <inkml:trace contextRef="#ctx0" brushRef="#br0" timeOffset="1586">1809 58 7974,'-15'6'407,"-1"2"839,-4 7-603,-3 0-435,-6 0 1,-1 1 22,1 3 0,-2 4-92,-3 7 0,-2 4-605,-4 0 225,-2 7-391,4-10 158,1 12 297,-6-12 0,12 10-163,-3-7 0,3 5 0,2-3 1,1 0-1,3 0-269,6-4 0,-1 4 0,4 0 609,3 2 0,1-5 0,4 9 0,2-4 0</inkml:trace>
  <inkml:trace contextRef="#ctx0" brushRef="#br0" timeOffset="2373">1456 925 7650,'8'7'599,"3"-4"-510,-6 7 1,7-1-1,-3 6 1,5 0-1,0 0 74,1-1 1,0-4-1,-1-2-232,1-1 1,5-2-1,1-5 143,2 0 0,-4 0 0,6-2 1,-1-3-1,-1-5 113,-3-3-212,3-1 1,-7-1 112,4 0 1,-4 2-119,-1 3 0,-6-3 202,1 3-200,-7-3 1,2-1 26,-10-1 1,-3 5 0,-8 2 0,-2 0-1,-3 1-195,-2 1 0,0 1 1,-3 5-1,1 0 108,-1 0 0,5 0 1,0 1-1,1 3-49,1 1 0,-1 4-329,5-4 294,7 0 66,-5-5 1,16-1 36,-3-4 0,12 1 263,3-5 0,-1-1-73,6-5 0,3 0 0,0 2 0,1 2 0,-1 1 156,-2-1 1,5 3 0,-3-1 0,2 3 5,-1 3 0,-6 1 0,2 2 0,-4 0 134,-1 0-290,-1 6 1,1 3-84,0 5 1,-5 1-1,-2 0 1,-2 1 157,-2 4 1,-1-4-299,2 4 0,-4 1 1,4-2-264,-3-1 0,-2-1 180,0-3 1,2-5 107,2-5 1,0-2 46,6-2 0,-6-2 21,6-2 0,0-5 0,5-7-90,-1-4 118,1 4 0,0-12 1,0 6-1,-1-3 1,3 1-1,1-1 1,1 2 289,-1 4 0,-2 7 0,-1 4-168,0 1 1,0 9 0,-2 8 0,-2 3-1,-1 2 0,-5 4 0,3 2-41,-2 2 0,4-5 0,-5 4 0,0-3-207,2 1 1,-4-6 0,7-4 61,1 2 1,2-6 0,2-1 0,-1-5-73,1-5 1,0-3-1,0-7 1,-1 1-87,1-1 0,0 0 1,-2 1-1,-2-1 83,-1 0 1,-2 5-1,4 2 299,-3 2 1,1 2 0,3 9 6,-3 5 1,1 5 0,-4 3-1,0 1-84,-1-1 0,1-1 1,-2-3-1,3 1-49,0 0 1,5-5-555,-3-1 1,3-5 0,0-1 0,-2-6-162,-1-7 0,-2-3 1,4-2-1,-4-1 656,-2-4 0,6-3 0,-4-6 0</inkml:trace>
  <inkml:trace contextRef="#ctx0" brushRef="#br0" timeOffset="2554">2749 455 7847,'0'-15'0,"-1"0"0,-3 1 0,-2-1 706,-2 0 1,4 5 0,-2 2-661,-1 2 0,-1 2 1,-7 9-371,1 5 1,1 5-1,1 3 1,2 3-254,-1 2 1,0-4 576,1 6 0,-3-1 0,5 6 0</inkml:trace>
  <inkml:trace contextRef="#ctx0" brushRef="#br0" timeOffset="2936">2837 749 7889,'17'-7'0,"1"-3"0,1-3 0,1-1 161,1-1 0,-4 5 0,2 2 0,-3 1-33,-1 4 1,0-3 0,0 1 0,-2 3 7,-4 5 1,3 1 0,-6 5 0,1 3-66,-1 1 1,4 2 0,-5-1-67,-2 1 0,4 5 0,-2-1 0,0-1 1,0-2 3,0-1 1,-1-5-1,-4 0-237,0 1 1,0 2 108,0 2 0,-1-5 0,-4-2 0,-3 0 20,0 0 1,-5-5-1,3 4 1,-3-2 71,-2 0 1,5 1 0,0-2 213,-1 1 0,4 1 142,2-1 0,5-3-318,5 2 1,-1-2 0,5-2 0,3 0 0,1-2 15,2-2 1,1-3 0,2-3-1,2 4-999,-2-1 972,-2 6 0,-1-13 0,-1 6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4:27.3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354 1094 7633,'14'-6'41,"1"-2"1,1-5-1,2 1-5,2 2 1,0 1 0,-6-6 0,1 0 42,0 1 0,-1-1 0,1 0 0,0 1-38,-1-1 0,-4 0 1,0 0 90,1 1 0,-4-1 1,-2 0-125,-3 1 1,-4 1-1,-1 1 1,-4 4-293,-1 1 1,3 3 0,-5 4 136,-1 0 0,-2 1 0,-2 2 0,2 4-55,3 1 202,-3 2 0,-2 5 0,-7-1 0</inkml:trace>
  <inkml:trace contextRef="#ctx0" brushRef="#br0" timeOffset="364">30 903 7838,'-13'10'264,"3"0"0,4 0 0,6 5-164,0-1 0,1 1 1,3 1-1,2 2 1,1 3-20,-1 2 0,4-3 0,-5 4 0,-2 1-60,-1-2 0,0 5 1,1-6-1,2 1 158,-2-3 0,-1-4 112,-2-1 0,1-7-187,4-3 1,-3-10-1,4-6 1,-1-6-210,0-2 1,5-7 0,-4 1 0,3-4-300,2-6 1,1 4 0,1-3 0,0 3-180,3 2 1,2 6 0,-2 2 31,4-1 1,-4 11 550,4-4 0,3 4 0,0-4 0</inkml:trace>
  <inkml:trace contextRef="#ctx0" brushRef="#br0" timeOffset="759">383 1065 7743,'0'-15'198,"2"1"0,3-1 0,4 0-200,4 1 0,4-6 0,1 0 1,1 1-67,-1-2 0,-1 4 0,-3-2 0,1 1-36,0-2 1,-5 4 0,-2-4 131,-2 4 0,-1 1 32,-5 0 1,-2 7-75,-2 3 1,-5 10 0,-5 5-1,-1 5-41,0 4 1,1-1 0,-1 5-1,0 0 40,1 0 1,0 1 0,3 6 0,1-1 82,-1 1 0,-1-3 0,3-1 0,4-3 125,3-1 0,2 2 0,0-4-42,0-2 0,7-9 0,4-4 0,5-3 98,4-2 1,6-7-1,-3-4 1,1-5-458,1-4 1,-1-4 0,4 2 0,-3 1-219,-6 0 1,3 0 0,-3 3 0,-1-2 425,-2 2 0,-1-5 0,0 0 0</inkml:trace>
  <inkml:trace contextRef="#ctx0" brushRef="#br0" timeOffset="1430">956 845 7633,'-14'0'698,"-1"-2"-669,0-3 0,5 3 1,1-2-203,-3 2 0,4 7 0,-2 1 1,-1 3 63,-2 2 1,-7 4-1,0 3 1,3 3 187,0 2 0,4-5 0,2 1 0,3-2 344,1-3 1,2 1-284,5 0 1,7-7 0,2-3-1,4-4 4,2-1 1,6-5-1,2-1 1,2-1-69,-1 1 1,1-4 0,4 5 0,-1 2-45,-4 1 1,4 4 0,-5 3 0,2 5 24,-1 3 1,-1 8 0,1 5 0,-4 7-32,-4 6 1,-1 8-1,0 4 1,-2 1-87,-3 4 1,-4 1 0,-6 3 0,0 2-179,0 2 0,-6 5 1,-4-6-1,-3-2-1,-2-6 0,0 1 0,1-9 0,-1-4 257,0-7 1,1-14-1,-1-7 1,0-8 210,0-6 1,2-9-1,2-8 1,3-10-63,1-7 0,2-14 0,5-2 0,0-5-110,0 0 0,2-10 0,3 2 0,3-6-110,0-6 0,5 5 1,-3-6-1,3 7 13,2 2 0,6 4 1,4 8-1,2 7 38,3 6 1,-1 5 0,-1 9 0,-2 4 224,-1 8 0,-6 2 1,4 8-1,-2 2-165,-3 1 1,-1 9 0,-3 2-1,-1 5-21,-3 0 1,2 1 0,-6 0 164,2-1 1,-3-1 15,5-3 0,-7-5 1,2-10-243,-3-5 1,-2-4-1,0-4 1,0-4-233,0 0 0,5 2 1,0-3-1,-2 0-32,-2 0 1,1-1 0,1-4-1,2 2-240,-1 2 0,2 4 0,-1-3 1,0 2 527,1 3 0,3 2 0,5 1 0</inkml:trace>
  <inkml:trace contextRef="#ctx0" brushRef="#br0" timeOffset="1710">1618 80 7763,'-13'-14'0,"1"-1"0,4 0 584,2 0-435,1 1 0,5 7-154,0 7 0,0 13 1,1 12-1,3 3 12,0 1 0,8 7 1,-2 3-1,3 4-35,1 1 1,1 5-1,-2 0 1,-1 0-167,-3 1 0,0-2 0,2 4 0,-3-1-250,-1-4 0,3-3 1,-4-3 443,2-2 0,-4-6 0,2 3 0</inkml:trace>
  <inkml:trace contextRef="#ctx0" brushRef="#br0" timeOffset="2052">1779 595 7634,'15'5'0,"1"1"0,2 1 659,2-1 0,1 1 0,-1-2-531,4 4 1,-1 0 0,0 0 0,-2 3-92,-3 1 0,-1 2 0,-3-1 0,1 1-299,0 0 0,-2-1 1,-2 1-1,-1 0 169,1 0 0,-4-1 1,0-1-1,-3-1-251,1-2 320,0-7 0,-6 8 0,-4-6 0,-5-2-34,-3-1 0,-2-2 0,0 0 1,1 0 20,-1 0 0,0 2 0,1 1 0,-1 2 67,0-2 0,1 0 1,-1 1-1,0 2 8,0 2 0,2-3 1,2 3-101,1-1 1,7-1-1,0-2-96,6 1 1,5 0 0,8-7-1,4-1-241,4-2 0,-1-7 399,2 2 0,6-9 0,6-4 0</inkml:trace>
  <inkml:trace contextRef="#ctx0" brushRef="#br0" timeOffset="2396">2441 565 8432,'-7'13'0,"-2"-3"0,-6-3 0,-3-2 0,-2 1 1046,2 2 1,2-3-964,1 5 0,1 0 0,-1 5 0,0-1-138,1 1 0,0 0 1,3 1-1,3 2-42,1 2 1,2 4-1,5-4 1,0-2 5,0-2 1,5 4 0,2-1 0,3-1 59,6-2 0,-1-1 0,4 0 0,-1-2 10,2-3 0,-2-4 1,6-6-1,2 0 23,2 0 1,-3-8 0,-2-5 0,-1-5 110,1 0 1,-5 2 0,2 1-41,-4 0-71,-1 1 0,-7 7-139,-3 7 1,-3 2 0,-2 8-365,0 1 1,0-3-491,0 2 991,-7-7 0,-1 4 0,-7-7 0</inkml:trace>
  <inkml:trace contextRef="#ctx0" brushRef="#br0" timeOffset="2778">2632 595 7634,'-15'0'-387,"7"-7"387,3-3 0,10-3 0,3-1 0</inkml:trace>
  <inkml:trace contextRef="#ctx0" brushRef="#br0" timeOffset="2892">2691 756 7672,'8'23'117,"-3"-3"0,1-9 0,1-3 139,1-1 0,2-2 1,5-5-202,-1 0 1,1-2 0,0-3-77,-1-4 0,-1-4 1,-1-2-1,-2 0 29,1 0 1,-3 1 0,0-1 0,-1 0 16,-4 1 0,4-1 1,-2 0 36,-2 1 1,-3 4-85,-5 0 1,-3 8-1,-7 1-113,0 4 0,6 8 0,-1-1 0,-2 3-153,-1 2 1,-1 0-1,-1-1 1,0 1-67,1 0 1,4-5 0,0-1 353,-1 3 0,-3 1 0,0 2 0</inkml:trace>
  <inkml:trace contextRef="#ctx0" brushRef="#br0" timeOffset="3027">3102 271 7632,'-21'23'441,"-3"-3"1,2-4-1,4-1 1,5 0-1,5-1 1,2 1-1094,2 0 1,-2-1 651,1 1 0,-6-7 0,2-1 0</inkml:trace>
  <inkml:trace contextRef="#ctx0" brushRef="#br0" timeOffset="3235">3102 521 8077,'13'25'451,"-3"-1"1,3-6 0,-5 2 0,2-4 0,0-3 0,0-1 0,0-3 966,-1 3-1386,-5 1 0,7 2 0,-4-2-679,1-4 1,-3 3 23,5-7 1,-6 0 339,6-5 1,0-7-1,5-1 166,-1 0 0,1 1 0,0 9 0,0 1-47,-1 2 1,-4 11 0,0-1 0,0 1-229,-2 1 0,0-2 0,-3-1 392,5 1 0,-4-7 0,1-1 0</inkml:trace>
  <inkml:trace contextRef="#ctx0" brushRef="#br0" timeOffset="3845">1294 830 7513,'0'-15'291,"0"1"0,2 5 1,3 6-187,5 6 1,-2 1-1,2 7 1,1 4-49,2 3 1,2 1-1,0-4-177,-1 0 1,1-1-1,0 1 1,-1 0 0,-1 0 15,-3-1 1,3-6-1,-3-3 104,3-3 0,2-2 0,0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4:33.0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43 1491 8315,'-14'14'387,"-1"-5"0,7-4-211,3-10 1,11-3 0,7-8 0,5-2-114,0-2 1,5-6-1,0 2 1,2-4-113,-1-2 1,1 3-1,2 1 1,-2 1 15,-6-1 1,-2 3 0,-3 0-1,-1 2 19,-3 3 0,2-3 1,-7 1-27,-2 2 73,-1 2 0,-9 9 0,-1 7 35,0 9 0,-5 8 1,4 5-1,0 1 38,-1 3 1,2 1 0,-4 5 0,4 0-5,2 2 0,-1 6 1,4-6-1,-2-3 29,2-5 0,1 0 1,4-6-1,1-2-19,2-2 0,6-3 1,-1-3-1,3-5-29,2-3 1,1-4 0,2-3-1,3-5-123,2-3 1,-3-6 0,3-3 0,-1 1-163,1 0 0,-5-5 1,2 3-1,-4-2 13,-1 1 1,-2 6-1,-2-2 1,-2 4-10,-3 1 261,6 1 0,-11 7 1,6 7 13,-1 8 0,-4 5 0,3 2 0,-4 0-20,-1-1 1,0 1 0,0 0 0,2-2-170,3-3 1,-2 1 13,7-6 1,0 0 0,3-7 0,-2-3-43,-1-4 0,3-5 0,3-2 0,-2-2 33,-1-1 0,0-1 0,1 5 0,-1 1-168,-3-1 1,3 0 520,-3 0 0,2 9-25,-3 6 0,3 6 0,-7 9-142,-2 0 0,-1 0 0,-2-1 0,1-1-28,4-3 1,-2 3-197,7-3 1,-5-3 0,5-3 0,0-4-204,-2-4 1,5 0-1,-3-6 57,3-1 1,1 3 0,1-2 109,0-1 1,0 4 472,-1 2 0,-1 5 0,-1 5-6,-2 5 0,-2 3 1,3 0-1,-1-2-60,1-1 1,-2-5 0,0 3 0,3-1-100,1-4 0,2-1 1,-1-2-1,1 0-125,0 0 1,-1-2 0,1-3 0,1-3-188,4 0 1,-4-5 0,4 5 0,-4-2 44,-1 0 0,0 5 0,-2-5 219,-3-1 0,3 4 1,-4 1-100,4-1 659,-4 6-684,-3-6 1,-7 7 0,-4 0-307,-5 0 1,-3 0-1,0-1 1,1-3-207,2-1 1,1 0-1,-6 5-364,0 0 921,1 0 0,-1 0 0,0 0 0</inkml:trace>
  <inkml:trace contextRef="#ctx0" brushRef="#br0" timeOffset="425">1572 1109 7799,'-15'0'462,"1"0"1,4 0-1,0 0-201,-2 0 0,4 0 1,0 2-309,2 3 0,-4-2 0,3 7-2,-1 1 1,5 7 0,-2 2 0,3-2 42,2-2 1,0 1 0,0 0 0,2 3 22,3-2 1,-2-2 0,7-1 0,1 0 42,2-1 1,2-5 0,0-3 0,0-1-7,-1 0 0,6-2 0,1-8 1,0-4-94,1-5 1,2 0-1,-4-1 1,-2 0-96,-2 1 0,2-1 0,-2 0 0,-3 2 66,0 3 1,-4 4-1,0 6-14,3 0 0,-4 2-203,2 2 0,-7 0-1482,2 5 1767,-3 1 0,-9-2 0,-1-1 0</inkml:trace>
  <inkml:trace contextRef="#ctx0" brushRef="#br0" timeOffset="571">1837 948 8620,'-7'14'1653,"-3"1"-4167,4-7 2514,-1-1 0,1-7 0,-3 0 0</inkml:trace>
  <inkml:trace contextRef="#ctx0" brushRef="#br0" timeOffset="1149">1969 1139 7797,'0'14'0,"0"1"0,1 0 0,3-1 248,1 1 1,-1-5-1,-2-2 1,1 0-56,2 0 0,2-4 0,-2 1-282,5-4 0,3-2 36,1-4 1,1-3 0,-2-7 0,-2 0 40,-1 0 0,-5 1 0,3-1-19,-1 0 1,-2 1 0,-5-1 0,-2 0-158,-3 1 0,2-1 1,-7 2-1,-1 1 39,-2 3 0,3 5 0,0-1 1,0 2 62,2-2 0,-5 4 21,3-4 1,4 1 164,1 0 1,5 0 0,5-4 0,5 0 43,3 0 0,1 5 0,1-2 1,0 3 33,-1 2 1,6 0 0,0 0 0,-2 0-30,-2 0 1,-1 2 0,-1 1 0,1 3-18,0 3 0,-1 0 0,-1 6 1,-1-2-88,-2-3 1,-7 3 0,2-3 0,-4 3 8,-1 2 1,0-1-1,0 1 10,0 0 1,0-1 2,0 1-96,0-7 0,2-6 0,1-9 1,4-1 5,1-3 1,2-7 0,5-2-1,-1 1-39,1-3 0,0 6 1,-1-4-1,1 6 19,0 4 1,-1-2 0,1 8-1,0 0 70,0 3 1,-1 2 0,1 4 0,-2 5-55,-3 3 0,1 2 1,-6-1-1,0 1-48,2 0 1,-6 0-1,4-1 1,-3 1-760,-2 0 0,0-1 0,-2 1 834,-3 0 0,-3-7 0,-7 5 0,1-5 0</inkml:trace>
  <inkml:trace contextRef="#ctx0" brushRef="#br0" timeOffset="1578">2674 859 7630,'15'0'262,"-5"0"1,0 0 0,1 0 0,2 2 0,2 1-22,0 2 1,-1 2-1,-1-2 1,-1 3-493,-2 0 1,-7 5-1,2-3 1,-4 5 78,-1 4 1,0-3 0,0 4 0,0-4 122,0-1 0,-5 0 0,-1-1 0,-1 1-4,1 0 0,-1 0 0,4-1 1,-3 1-75,-3 0 0,6-1 0,-3-1 0,1-1-67,0-2 351,0-7 1,6-3 0,4-11-1,5-7 86,3-7 1,7-3 0,1-3 0,0-1 104,1-3 1,-3-1 0,-3 2 0,2-5-21,2-4 1,0-2 0,-7-4 0,-2-5-203,-1-3 1,-7-4 0,2-1-1,-3-2-133,-2 2 1,-2-3 0,-1 1 0,-4 2 179,-1 2 0,0 9 0,-2 9 1,5 11 162,4 9 1,-4 14 0,0 12-234,2 14 1,7 19-1,6 25 1,5 13-43,5 12 0,-10-34 0,1 2 0,2-1 0,0 1 1,-1 2-1,0 0-257,1 4 1,1-1 0,-1-4 0,1-1-1,1 2 1,1-1 0,0-3 0,1-1-745,-1-3 1,2 0 0,28 37 0,-2-14 939,2-12 0,6-14 0,0-10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6:02.74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7260 696 7764,'7'-25'-105,"2"2"0,4-1 1,2-2-1,0-5 549,-1 0 0,1-5-150,0 1 0,4 0 1,1 2-1,-2-3-242,-2-2-169,-7-1 1,2-3 0,-6 1 47,-2 2 1,-1 6-1,-2-1 173,0 3 0,0 8 0,-2 3 231,-3 4 1,4 11-317,-4 10 1,-2 10-1,2 16-4,2 3 1,-4 5-357,3 10 0,-6-2 106,5 7 1,-7-5 0,4 4 0,-2-3-279,1-2 0,4-3 0,-3-2 513,1-4 0,-4-3 0,2-7 0</inkml:trace>
  <inkml:trace contextRef="#ctx0" brushRef="#br0" timeOffset="867">7716 534 7732,'6'-15'-45,"-4"7"170,11-5 0,-10 5 1,7-5-1,1 1 0,4 3 1,3-1-1,2 2 165,-2 3 1,-2 3 0,-1 2 60,-1 0-468,1 0 1,-5 7 150,0 3 1,-5 3-129,4 1 0,-5 1 45,1 0 1,-4-1 0,-1 1-1,2 0-220,3-1 186,-4 1 0,6 0-39,-7 0 1,-2-2 0,-1-2 0,-4-3-94,-1-1 0,-2-1 0,-4-2 160,-1 0 0,0 6 0,1-5 0,-1 0-13,0 2 1,5-4 374,1 7-58,-1-1 1,3 0 0,7-4-178,8-4 0,6-1 0,0 0 1,1-1-1,0-4 0,-1-5 1,1-3-1,1-2 0,2 0 1,2 1 240,-2-1-396,-2 0 1,-1 5-34,0 1 1,-2-1-1,-2-5-136,-1 0 260,0 1 1,0 6 0,-2 4 64,-2 8 1,-1-1 0,-5 7 0,0 1-35,0 2 1,0 2 0,0 0-9,0-1 1,0-4 34,0 0-116,0-7 75,7 4-56,1-7 0,2 0-2,-1 0 1,1 0-89,5 0-8,0 0 118,-1-7 1,1 4-1,0-5-3,-1 1 1,1 2 0,0 5-49,0 0 1,-2 2 0,-2 1 0,-3 4 0,0-1-847,1 1 30,0 4 356,-1-9 522,-1 4 0,-7-12 0,0-2 0</inkml:trace>
  <inkml:trace contextRef="#ctx0" brushRef="#br0" timeOffset="1720">8039 387 7732,'15'0'-235,"1"0"227,4 0 1,-2-2-1,6-2 1,2-5 32,2 1 0,1 2 0,-1 6 0,-2-2-305,-1-3-563,-7 4 843,10-6 0,-12 14 0,5 1 0</inkml:trace>
  <inkml:trace contextRef="#ctx0" brushRef="#br0" timeOffset="1721">8524 431 7500,'0'15'-75,"0"0"1,0 1 96,0 4-47,0-4 0,5 12-43,0-4-20,6 4 126,-9 1 1,11-1 89,-3-3 1,3-4-80,2-7 1,4 0-3,1-5 0,1-2 55,-1-7 0,-2 0 754,6 0-621,-6-7 1,8-2 0,-6-9 145,-2-2 0,-4-5-417,-4 6 1,2-6 0,-7 4 0,-2 0 0,-2-2-1,-2 2 1,-6 0-336,-7 3 1,-3 3 0,-7 5 0,-2 5-207,-2 4 0,-8 7 577,-3 4 0,-4 16 0,-1 5 0</inkml:trace>
  <inkml:trace contextRef="#ctx0" brushRef="#br0" timeOffset="2941">469 1093 7979,'15'0'0,"-1"0"0,3-2-9,2-3 0,4 3 0,8-2 0,2 0 33,1-1 1,12 4 0,0-4-1,4 3-104,6 2 0,3 0 0,4 0 0,6 0 88,3 0 1,6 0 0,2 0-1,2 0-145,3 0 0,3 0 1,5 0-1,5 0 130,-47 0 0,-1 0 0,2 2 1,-1 1-1,1 0 0,1 1 0,0-1 1,2 0 19,0 0 1,2 1-1,4 1 1,1 1-1,0-1 1,1 0-1,2 1 1,0-1 100,0 0 0,2 0 0,0 2 1,1-1-1,6-1 0,1-2 0,1 2 1,0 0-50,2 0 1,1 0 0,6-2 0,3-1 0,2 3-1,1 0 1,2 0 0,0 0-201,0-2 0,0 2 0,5 1 0,0 1 0,1-2 1,0 0-1,-30-1 0,0 0 0,0 1 140,3-1 1,0 2 0,0-2 0,1 1 0,1-1-1,0 0 1,1 0 0,2 0 0,-1 0 0,2-1-1,0 0 1,0 1 9,-1-1 0,1 1 0,0 0 0,7-1 0,1 0 0,0-1 0,-3 1 0,0 0 1,1-1-1,2 1 0,2-1 0,-1 0-119,-1-1 1,-1 0 0,2 0 0,7 0 0,3-1 0,-2 1-1,-5-1 1,0 0 0,-1 0 0,3 0 0,0 0 0,0 0 158,2 0 0,0 0 0,-1 0 0,0-1 0,0 1 0,0-1 1,5 0-1,-1 0 0,1 0 0,-2-1 0,0 0 0,-1-1 14,-1 1 1,-1-1-1,1 0 1,4 1 0,1 1-1,-2-1 1,-4 0-1,0-1 1,-1 0 0,1 0-1,0 1 1,0-1-34,0 0 1,0 1 0,0-1 0,1 0 0,0 1 0,-1-1 0,-2-1 0,-1 0 0,0 0 0,0 1 0,-1 1 0,0-1-28,-2 1 1,0 0 0,-1 0 0,1-1 0,-1 1 0,1 0 0,-3 1 0,0 0-1,-1 0 1,-3-1 0,0 0 0,-1 1-15,-3 0 0,-1-1 1,1 2-1,-2-1 0,0 0 1,0 1-1,-4 0 1,0 0-1,-1 0 0,31 0 1,-1 0-20,-7 0 1,-1 0 0,1 0 0,-3 2 0,-9 0 0,-3 0 0,-4 2 0,-1 1 31,-4-2 0,-2 2 0,-1 3 0,-2 0 1,-5-1-1,0-1 0,-5 1 0,-2 1 103,41 10 1,-17 0-1,-11-3 1,-7-1-229,-8 1 1,-7 0 0,-14-1 0,-4-1 494,-4-3 1,-10 3-379,-5-3 0,-10-3 0,-3-1 0</inkml:trace>
  <inkml:trace contextRef="#ctx0" brushRef="#br0" timeOffset="5309">14080 946 7528,'-14'-5'0,"1"-2"-263,3-1 0,2 5 307,3-2 1,5 3 0,1 4 21,12 3 1,9 3 0,7 5 0,4-2 193,6-1 1,2 0-1,13 5 1,1-1-105,2 1 0,4 0 0,2 0 0,4-1 11,0 1 1,0-5 0,-5 0-1,2 1-18,-2 2 1,-3-3 0,-5 0-1,-5-1-128,-3 0 0,-9 2 0,-4-4 0,-7-1 0,-6 1 1,-6-2-1,-2-1-144,-3 1 1,-18 5 0,-8-5 0,-12 0 80,-10 1 1,-12-2 0,-8 4-1,-6 0 40,-2 0 0,-10 2 0,4 5 0,-4-1 94,-3 1 43,-2 0 0,1 0 0,2-1-94,4 1 1,8 0 0,3-1-1,4 1-29,1 0 0,7-2 0,5-2 0,6-3 11,7-1 1,9-2 0,5-5 52,4 0 1,3-2-10,3-3 0,10-3 1,10-8-1,3-2-59,2-2 1,4-6 0,1 2 0,-2-4-103,-2-2 1,-1 1-1,0 0 1,-1-1 33,1 1 1,-2-1 0,-1 1 0,-4 1-123,-2 4 1,1-2 0,-4 6 0,2 2 207,-2 2 0,-1 6-75,-2 0 0,1 9-33,4 1 0,2 6 0,4 9 0,-1-2 32,2-3 0,6 3 0,3-4 0,0 5-12,0 0 1,10-4 0,-1 0 0,2 0 82,4-2 0,2 5 0,6-5 0,0 0-3,0-3 1,5 2 0,2-2 0,-1-2-8,1-2 1,5-1 0,-4 0 0,0 0 70,-3 0 1,0 0 0,-3 0 0,-5 0-55,-4 0 0,-4 0 1,-9 0-1,-4 0 18,-4 0 1,-3-1-49,-3-4 0,-5 3 1,-11-4-1,-11 1 5,-11 0 0,-4 0 0,-11 5 1,-4 0-51,-4 0 0,-9 0 1,-9 0-1,-3 0 49,-1 0 1,-10 0-1,-2 0 1,-2 2 15,-4 3 1,1-4-1,-8 6 1,0-2-18,2 0 0,43-1 0,-1 1 0,3-1 1,-1-1-1,1 0 0,0 0-13,-49 4 0,47-2 1,0 0-1,2-3 0,1 1 1,-1-1-1,0 1-18,-48 3 0,48-5 1,0 0-1,-1 1 1,0 1-1,-48-2-6,4-1 1,-4 0 0,4 0-1,-1-1 34,4-4 1,0 3 0,3-4 0,4 1 13,-1 0 1,6-5 0,-1 3 0,2 1-2,3-1 1,0 1 0,1 3-1,-3-4-38,3-1 1,0 5 0,3-4-4,-1 1 0,-4 4 0,0-3 1,1 2-1,2-1 20,1 0 1,1-1 0,-2 5 0,-2 0 15,-2 0 0,-4 0 0,3 0 0,-1 0-7,-4 0 1,5 5 0,0 1 0,1 1 5,1-1 0,-7 1 0,2-4 0,-2 3-5,1 3 0,-1-6 0,7 3 0,0-1 26,-2 0 0,4 0 0,-2-5 1,3 2-9,1 3 0,1-4 0,-2 4 0,0-3 19,1-2 1,-3 0-1,9 0 1,-4 0-12,-2 0 0,1 0 0,-1 0 0,1 0-17,-1 0 0,1 0 0,-2 0 1,0 0-22,1 0 0,-7 0 1,7 0-1,-3 0 8,-3 0 1,5 0 0,-5 0 0,2 0 2,-1 0 1,1 0 0,3 0 0,-2 0 44,-1 0 1,-6 0-1,4 0 1,0 0 12,0 0 0,-3-2 0,1-1 0,-1-2-29,-2 2 0,-5 1 1,7 2-1,-2 0-6,2 0 1,-7 0-1,5 0 1,-2 0-43,-4 0 1,4 0 0,-4 0-1,4-2 24,2-2 1,-4 2-1,4-3 1,-4 3-9,1 2 1,-6 0-1,7-1 1,-1-2 3,-4-2 1,1 0 0,1 5 0,0 0 17,2 0 0,-10 0 0,7 0 0,-4 0 11,2 0 1,-2 0 0,2 0 0,1 0-13,3 0 1,0-2-1,0-1 1,-1-2-13,2 2 0,-4-4 0,9 1 0,-2-1 31,2 1 0,-7-1 1,6 2-1,3-3 21,-1 0 0,5-4 0,-6 6 0,0-1-8,1 1 1,-4-4 0,4 5 0,0 0 46,4-1 0,-7 4 0,2-5 0,1 3-18,0-1 1,7 0 0,-3 5 0,4-2-34,6-3 0,1 4 1,3-4-1,-1 3-35,3 2 0,-5 0 1,11 0-1,2 0-17,2 0 0,3 0 0,5 0 0,1 0-49,4 0 1,3 0 0,9 0 0,0-2 38,3-2 0,6 2 1,-2-3-76,4 3 0,6 2-199,0 0 75,7 0 0,-2 0 0,9 2 143,0 3 1,8-3 75,-2 2 0,-2 3 0,2-2 64,1-2 0,-3-1 1,0-1-9,-1 4 0,4-3 0,-1 3-39,3-4 0,2 1 0,1 1 0,2 2-19,2-1 0,6-3 0,-2-1 0,6 0 3,4 0 0,-1 0 1,8 0-1,3 0-64,3 0 1,10 0 0,0 0 0,7 0-13,3 0 1,7 0-1,6 0 1,3 0 58,7 0 0,4 0 0,-42 0 0,1 0 0,0 0 1,0 0 41,1 0 0,0 0 1,5 0-1,1 0 1,0 0-1,1 0 0,1 0 1,0 0-46,0 0 1,0 0 0,9 0 0,0 0 0,-4 0-1,-1 0 1,3 0 0,0 0 54,4 0 1,0 0-1,-5 0 1,1-1-1,4-1 1,1 0-1,-1 0 1,-1-1-26,1 2 0,0-1 1,2 1-1,2 0 1,-1 1-1,0 0 0,-1 0 1,0 0-27,-1 0 1,0 0-1,2 1 1,0 0 0,1 1-1,0-1 1,0 2-1,1-1 16,1 0 0,0 0 0,-2-1 0,0 1 0,0-1 0,1 1 0,0 0 0,-1 1-12,1-2 0,1 1 0,5 1 0,0 1 0,-1-2 0,-1 1 0,2-2 0,0 1-13,0-1 0,1 0 0,4-1 0,1 0 0,-5 0 0,-1 0 0,2 0 0,1 0-105,2 0 1,1 0-1,0-1 1,0 0-1,4-1 1,1 1-1,2-2 1,-1 1 121,1 0 0,-1 0 0,0 2 0,1-1 0,-1 0 0,0 0 0,1 0 1,1-1 19,-1 0 0,2-1 1,-32 1-1,1 0 1,-1 1-1,0 1 0,0 0 1,0 0-1,1 0 1,1 0-1,0 0 10,1 0 0,1 0 0,-1 0 0,-3 0 0,1 0 0,-1 0 0,2 0 0,0 0 0,0 0 0,1 0 0,-1 0 1,0 0-8,0 0 1,1 0-1,0 0 1,4 0 0,0 0-1,0 0 1,0 0-1,-1 0 1,1 0 0,-1 0-1,1 0 1,-1 0-98,-1 0 1,1 0 0,-1 0-1,3 0 1,-1 0 0,1 0-1,-1 0 1,-1 0 0,0 0 0,2 0-1,-1 0 1,1 0 100,1 0 0,0 0 1,-1 0-1,-2 0 0,-2 0 1,1 0-1,0 0 0,0 0 1,-1 0-1,-1 0 0,-1 0 1,0 0 38,-2 0 0,0 0 0,0 0 0,32 0 0,-1 0 0,-2 0 0,-1 0 0,-1 0 1,-1 0-54,-5 0 0,0 0 0,3 0 0,-2 0 0,-10 0 0,-2 0 0,-2 0 0,-1 0 33,-1 0 0,-2 0 0,-7 0 1,-1 0-1,1 0 0,0 0 1,-5 0-1,-1 0-32,-3 0 0,-2 0 0,-2 1 0,-1 0 0,38 2 0,-1 4-123,-4 1 0,-6 0 0,-12 3 1,-6-2 153,-2-3 0,-8 5 1,-3-1-1,-7 2-305,-3-2 1,-3 1-1,-7-5 1,-3 1 183,-2 0 1,-6 2-1127,-5-4 0,-10 5 1206,-5-5 0,-10-15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6:10.1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162 139 7913,'2'-20'-4,"3"1"1,2-1-1,4 5 1,-1 1 185,1-1 0,-3 5 0,2 0 174,2-1 0,-6 6-156,-1 5 1,-3 12 0,-4 9-64,-3 2 0,-3 6 0,-7 7 0,1 2-39,-1 2 1,0 8-1,-1 2 1,-2 1-63,-2 0 1,-4 3 0,4-5-1,2-2-70,2-1 1,3-10-1,1-5 1,4-7-218,2-3 1,1-1 197,5-5 1,1-9 0,4-6-41,5-8 1,-2-7-1,2-4 1,2-6 39,1-3 1,-4-3-1,0-3 1,-3-3-144,-3-1 1,4-5-1,-2 4 1,-2-3 68,-1-2 0,-2 1 1,0 2-1,1 4 184,4 1 0,-3 3 0,3 7 1,-4 3 192,-1 2 0,5 1 0,2 7-176,1 4 0,-3 2 1,3 5-1,0-1-17,0-2 0,2 0 1,5 5-1,0 0-11,-1 0 0,8 5 0,2 2 1,5 1-1,6 3 0,4 2 0,5 4 81,5 2-7,3-2 0,9 10 0,1-2 0,3 1 5,2-1 1,-3 6 0,1-5-1,-1 0 17,-2 2 1,-12-2 0,6 0-14,-4-2 0,-8-4 0,2 3 0,-5-2-119,0-3 0,-5-2 1,-4-1-1,-6-2 1,-6-1-17,-4-3 1,-1-5 0,0 2-477,-1 1 193,-5-6 0,-3 4 0,-7-8 73,-4-2 0,3-1 0,-5 2 30,1-1 0,3-1 0,-7 3 48,-2-2 0,-1 0 0,-1 5 86,-1 0 0,-1 5 1,-2 1-1,-4 1 198,0-1 1,-5 6 0,-7-2 0,-7 3-133,-6 1 1,-5 6 0,-7 0 0,0-1-26,0 2 1,-1-4-1,-4 2 1,-1-2-1,3-3 1,-7-1-1,10-1 1,1-2 6,2 1 0,-4 0 0,6 1 0,1-4-56,1-1 0,11 2 0,-1-2-96,4 1 1,11-5 0,7 2 0,4-3 32,1-2 1,7-2-1,5-3-120,6-4 1,5-4 0,7-4 0,1-1 203,4-1 1,1-6 0,5 4 0,-2-2 120,3-3 0,-1-7 1,0-1-1,-2 0 1,2-2 1,2-2 0,0-6 0,-2 2 34,-1 2 0,-6 0 1,4 4-1,-2 0 160,-3 0 1,-6 3 0,-2 10-1,-1 7 281,0 4 1,-3 12-328,-6 5 1,-2 17 0,-1 18-1,-3 8 1,-3 4 81,-2 0 1,-2 10-1,-2-3-487,1 2 1,-1 4-1,2-1 1,1-2-650,3-2 1,5-14 0,-1-7 821,4-6 0,7-10 0,2-2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8:14.85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 1426 7824,'-8'0'0,"1"2"0,7 3 0,2 3 1079,3 6-435,3 1-217,7 6-185,-1 9 0,6 7 0,0 9 0,-1 1 0,3 6 20,2 4 0,2 5 1,0 10-328,-1-4 0,-2 4 0,3-3 328,-2 3-54,-6 1-299,10 1 0,-12-12 1,2-5-837,-6-5 1,-1-9-1,-6-11 1,-2-6-1047,-1-6 1972,-2-4 0,-13-7 0,-3-3 0</inkml:trace>
  <inkml:trace contextRef="#ctx0" brushRef="#br0" timeOffset="499">59 1749 7824,'7'-50'0,"1"4"681,7-5 0,1 12-100,4 0 1,-3 6-212,8-1 1,-7 10-1,2 6 1,-4 6-1,-1 7-301,-1 4 0,-4 4 1,-2 7-1,-1 9-292,-4 7-501,-1 10 0,-7 0 458,0 3 0,-7 4-151,3-4 1,-4-1 0,-2-1 0,0-2 0,2-8-1,2-5 1,1-8 416,-2-4 0,6-7 0,1-12-80,3-11 0,4-6 1,3-5-1,5-2-273,3-1 0,3-5 1,2 4 726,2 3 0,1 6 0,-3 3 0,1 3 0,-1 5 227,-1 4 0,-3 8 0,1-2 1,0 5-95,0 5 0,-1 3 0,1 7 0,-2-1-311,-3 1 0,1 6 1,-6 2-132,-2 0 0,4-2-419,-2-6 281,0-1-46,-5-5 0,1 2 0,3-8-104,1-4 1,-1-6 0,-4-9-1,2-4 67,3-4 0,-3-4 0,4-1 0,-1-1 130,0 1 0,1-1 0,-1 3 1,4 2 444,-1 6-212,-2 2 1,1 9 0,3 3 0,1 5 0,0 5 0,-2 5 89,-3 3 1,1 3 0,-4 2 0,2 2-366,-2-2 0,4 3-245,-2-1 0,4-1-1584,-4-4 506,0-7 0,0-3 1391,0-10 0,6-10 0,-2-7 0</inkml:trace>
  <inkml:trace contextRef="#ctx0" brushRef="#br0" timeOffset="632">559 1176 7824,'-15'0'402,"1"0"112,-1 0 1,5 0-694,0 0 0,9 0 179,1 0 0,0-6 0,6-3 0</inkml:trace>
  <inkml:trace contextRef="#ctx0" brushRef="#br0" timeOffset="1067">677 1161 7824,'9'15'457,"1"0"0,-2 0 64,2-1 1,-3 1 0,-7 0 0,1-1-54,4 1 0,-3 1 0,3 2 51,-4 2-72,-1 0 1,7-6-292,-5 7 1,6-4-54,-3 2 1,-4-7 104,4-2 53,3-1-675,-6 0 123,4-3 1,-4-6 0,1-2-1,4-2-30,1-6 1,-5-8-1,2-3 1,-2-2-1,1-3-183,1-2 0,0 3 1,-5 1 374,0-2 1,1 4 0,2 3 549,2 3-88,0 7 1,-3 4 0,1 10 0,2 5 0,-2 3 14,-1 2 1,0 0 0,1-1 0,2 1-38,-2 0 0,4-5 1,-1-2-846,2-2 338,2-1 63,5-5 1,-5-6 0,-1-4 0,3-3-1,-1-4 1,1-1-60,-3-1 1,-4-6 0,3 6 0,-1 1 0,-2 3-325,1 5 1,-2-1 589,6 6 1,-6 0-1,5 7-125,-3 3 0,4 3 0,-5 6-1376,-2 1 77,5 0 404,0 0 482,1-7 464,-3-2 0,1-6 0,1 0 0</inkml:trace>
  <inkml:trace contextRef="#ctx0" brushRef="#br0" timeOffset="1411">1147 1044 7824,'0'-15'137,"0"0"0,0 1 822,0-1 0,0 0-413,0 1 0,2 1 1,1 1-179,2 2 1,6 7-1,-1-2-36,3 4 0,2 1-218,-1 0 1,1 4 0,-2 3 0,-1 0-47,-3-1-82,1 5 1,0-2-85,0 5 0,-7-4 0,2 0 0,-3 1-113,-2 2 0,0 2 0,0 0 0,0 1 0,-2 2-36,-3 2 0,2 1 0,-5-3 0,-1 2 0,3-3-277,-1 0 0,-2-2 0,2-2 0,1-2 231,-1-1 302,2-7 27,5 4 1,2-7 34,3 0 0,1-7 1,6-3-1,-3-3-154,3-1 0,-4-1 1,2-2-1,0 0 0,-1-3-415,1 2 1,-2-3 0,4 0-116,-2-2 1,-7 3 612,2-4 0,3-1 0,0-4 0</inkml:trace>
  <inkml:trace contextRef="#ctx0" brushRef="#br0" timeOffset="1665">1265 309 7856,'-15'-25'0,"0"3"0,2 0 606,3 4 0,-3 2 140,3 1 0,4 14 0,1 6-411,3 6 0,7 10 0,2 4 0,1 4 4,3 5 0,4 4 0,3 4 0,2 1-158,-2 1 0,0-3 1,-1 8-1,3-3 394,-2-2-366,-2 6-671,6-4-524,-6 5 523,5-7-545,0 0 0,-4-8 5,2-7 577,-2-6 0,-3-10 1,1-3-1,0-7-212,-1-6 0,1-7 1,0-11-1,-2-7 638,-3-5 0,3-14 0,-5 1 0</inkml:trace>
  <inkml:trace contextRef="#ctx0" brushRef="#br0" timeOffset="1826">1632 0 7824,'-7'15'120,"-1"0"0,-6 1 1,-1 2-1,-1 5 1,-4 3 137,-5 5 0,3 8 0,-1 0 145,1 4-677,-4 1 0,5 2 0,-5 1 0,3 2 0,2-2 274,3-1 0,-5 5 0,0 1 0</inkml:trace>
  <inkml:trace contextRef="#ctx0" brushRef="#br0" timeOffset="2117">1500 1044 7824,'32'-34'0,"1"-2"171,0-2 0,-10 4 0,4-5 282,-4-2-98,3 5 0,-9-5 196,2 7-290,-9-1-318,3 6 100,-11 0 0,6 6 0,-5 3 1,0 5 33,-4 6 0,-6 2 1,-7 9-434,-1 3 0,2 4 0,1 9 0,4 4-413,2 0 582,1 3 0,5-1 232,0 1-104,0-7 1,0 8-1,1-5 1,3 1 83,1-1-88,6-2 1,-3-4-12,7 0 0,0-2-173,-1-3 200,1-4 0,0-6-92,-1 0 0,1-1 0,0-4-214,-1-5 1,-4-3-55,0-2 407,0 0 0,-2-6 0,-1-2 0</inkml:trace>
  <inkml:trace contextRef="#ctx0" brushRef="#br0" timeOffset="2376">2088 353 7824,'0'-15'-198,"0"1"0,-2 1 0,-3 3 0,-5 5 1617,-3 3-1429,-1 2 0,5 0 167,-4 7 0,5-2-113,-7 9 1,2-1 76,4 12 1,-3-2 874,7 1-447,0-3-252,5 1 0,7-6-32,3 4 0,3-4 620,1-1 1,1-1-360,0 1 1,0-5-432,-1 0 166,1-1-104,0 6 0,-7 0-825,-3 0 0,-4-1-95,-1 1 0,0 1-536,0 4 1,-5-9 647,1 4 651,-8-4 0,4 4 0,-7 0 0</inkml:trace>
  <inkml:trace contextRef="#ctx0" brushRef="#br0" timeOffset="3135">1235 1353 7810,'-15'0'639,"1"0"-333,6 0 1,1 6 266,7 4 0,0 3-94,0 2 0,8 7-197,7 8 0,0 1 0,4 8 0,-2 2 0,-3 1 0,1 4-122,0 3 0,-1 2 0,1 4 0,0-1 1,-1 0-95,1-2 0,-5-1 0,0-9 1,-1-4-333,0-9 1,2-6 0,-4-10 41,1-3 0,-3-3 0,3-11 1,0-5 55,0-11 1,-3-11 0,3-5 0,0 0 71,1 0 1,0 2-1,6 4 1,-2 3-81,-3 2 517,3-3 0,-5 17-98,7-4 1,0 10 0,-1 2-1,-1 6 126,-3 7 0,-2 5 1,-4 5-496,0 4 1,1 1-1,-5 2 1,-1 4-1,-4 0-21,-5 0 0,2-3 0,0-2 0,0-3-727,-1-2 1,4-1 0,-4-5 395,-3-1 1,6-7 0,1-7 398,3-8 0,2-7 1,0-5-1,2-6-33,3-6 1,3-1-1,7-5 1,-1 2 348,1 4 1,0 6 0,-1 3 0,1 2 1801,0 3-1183,-1 8-348,1-3-136,0 11 186,0-4-177,-7 6-434,5 6 1,-7 2 126,4 7 1,-2 0 145,-3-1 1,-3 1-322,3 0 0,1-5-990,-1-1 1,0-4-1223,-5 5 2313,7-7 0,1-3 0,6-8 0</inkml:trace>
  <inkml:trace contextRef="#ctx0" brushRef="#br0" timeOffset="3265">1779 1441 8135,'-5'14'0,"0"3"0,0 1 398,-1 1-381,4 7 1,-9-9 0,6 2 0,2-1-18,1 2 0,2 3 0,0 6 0</inkml:trace>
  <inkml:trace contextRef="#ctx0" brushRef="#br0" timeOffset="3928">1911 1838 8057,'7'-9'1044,"1"3"-149,7 12-525,-1 3 1,-2 5 63,2 1 0,-2 6-125,8 4 1,-4-2-80,-1 1 1,-1 2-11,1 9 1,0-3-1,-1 7 1,1-4-14,0 4 1,-5 0 12,-1 5 1,0-6-13,0-4 0,-2-5-873,-7-4 0,5-9 502,0-6 0,0-8 0,-7-4 0,-1-11 149,-2-10 0,-2-6 0,2-4 0,-4-5-12,-5-4-16,0 1 1,-1-16-105,0 3 1,1-5-347,-1-4 0,0-3 197,1-2 0,4 4 433,0 10 1,7 10-89,-2 10 1,5 4 584,5 6 1,-2 4-343,7 10 0,-5 4 535,4 6-708,1 0 0,3 8 0,-3 5 0,-3 7 0,-2 3-373,-1 3 0,1 1 0,-5 3 0,0-2-1321,0-4 1348,0 4 1,0-12-1097,0 4 791,0-4 1,2-9 0,3-9 0,5-9 461,3-7 0,1-8 0,1 1 0,0-3 396,0-1 0,-1-1 0,1 1 0,-2 1 415,-3 4-454,3-4 1,-10 10 0,5-5 0,-1 2 0,-4 3 0,-1 2 272,-2 1-559,-7 7 1,4 1-1,-7 7 1,-1 2-1,-1 3-97,2 5 1,4 4 0,6 4 0,0 2 113,0-2 1,6-2 0,4-1 0,3 1 128,2 4 0,0-5 1,-1 1-1,1-5-238,0 1 0,-5-6 0,-1-1 0,3-3-31,1-2-484,2 0 0,-6-2-20,1-3-490,0-3 1,3-7 37,-3 1 1077,3-1 0,-5-6 0,7-2 0</inkml:trace>
  <inkml:trace contextRef="#ctx0" brushRef="#br0" timeOffset="4532">2646 1235 8028,'-1'-10'344,"-4"0"1,-3 7 0,-7 0-1,0 6 1,0 7 0,1 3-1,1 2-157,3-1 0,-3 1 0,5 1 1,-1 2-176,5 2 1,0 1-1,1-3 1,-2 3 73,2 2 1,1-5-1,4 3 1,1-1 66,2 0-63,0-1 0,1-4 0,4-2 0,3-3 0,0-7 221,-3-6 0,2-7 0,-6-10 0,1-4-193,-1-4 1,4-3 0,-5-2 0,-2-1 179,-1 1-295,-2-4 1,0-1 100,0-6 1,0-2-198,0-3 1,-7 2 0,-3-5 0,-3 0-30,-1-1 1,-3 6 0,-1-2 0,-1 5 0,2 5 0,4 4 469,4 4 0,4 10 0,-3 5-181,1 4 0,2 16 0,5 2-49,0 10 1,7 7 0,1 7 0,2-1 0,-1 2 619,3 3-617,1 4 0,3 6 0,2 2 0,3 1 130,2 2 0,-3 7-720,4-2 0,-1-5 260,2-5 0,1-8 132,-6-12 0,6-4 0,-2-10 1,4-6-1,0-4 40,-4-4 1,4-6-1,-5-8 1,0-3 230,-4-2-233,4-2 0,-8-4 1,1-1-1,-4 3 11,-1 2 0,-4-1 0,-3 6 0,-2 2 0,-2 2 0,0 1 0,-2 2-283,-2 4 1,-5 0 0,-5 6-88,-1-2 0,0 7 1,1 8-1,-1 3-104,0 1 0,2 1 0,2 1 1,3 2-440,1 2 626,-4 0 0,9-6 0,-3 1 1,3 0-243,2-1 1,2 1 299,3 0 1,-2-5 0,7-2 256,1-2 0,2 6 0,2-4 0</inkml:trace>
  <inkml:trace contextRef="#ctx0" brushRef="#br0" timeOffset="4801">3219 823 7214,'0'-16'-199,"0"-4"561,0 4-2,0 1 1,-1 2 275,-4 4 0,-3 2-239,-7 2 0,5 10 26,0 5 1,7 3 750,-2 2-510,4 6-357,1-5 0,0 10 237,0-6 0,6 4 1,4-2-1,5-1 1,3 0-148,1-3 0,1 3 1,-5 0-1,-1 2-465,1 3 1,-7-3 0,-3 2 0,-5 1-995,-5 2 1,-3-1 0,-8 0 0,-2-6-31,-2-5 0,-4 1 0,4-13 1,2 0 1091,2-3 0,1-7 0,0-2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6:17.14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1029 7730,'0'-14'27,"0"2"0,0-1 0,0-5 0,0-3 451,0-5-114,0-2-199,0-1 0,5-6 0,1-2 1,3-4-1,0-5 0,1-1 93,0-4 0,-7 4 0,2-5 1,-3 1-157,-2 4 1,0 3-1,0 3 145,0 2 0,-2 11 0,-1 0 0,-2 5 198,2 5 1,1 10-401,2 8 0,0 8 0,0 12 1,0 4-10,0 4 0,0 11 1,0 2-1,0 2-284,0 4 1,0-1 0,0 6 0,0 0-53,0 0 0,2-6 0,1 0 0,2-7 33,-2-3 1,4-8 0,-1-10 80,2-7 119,2 2 1,5-11 0,-1 0 0,1-9 558,0-8-471,0-9 0,-1 1 1,1-6-1,0-1 0,-1 1 1,1-1-1,-2 3-59,-3 2 0,1 4 1,-4 8 209,1 3 0,2 5-210,5 10 1,-6 3 0,0 7-1,-3 0-121,-3-1 0,4 6 0,-1-1 0,1-1-169,-1-1 0,4 2 0,-3-1 1,-1-3-520,1-4 0,-1-7-221,-1 1 1068,-3-10 0,11-3 0,-5-7 0</inkml:trace>
  <inkml:trace contextRef="#ctx0" brushRef="#br0" timeOffset="891">398 383 7784,'-5'-10'0,"-2"2"412,-1 1-428,5 2 0,-4 7-828,7 3 844,0 3 0,-6 7 0,-2-1 0</inkml:trace>
  <inkml:trace contextRef="#ctx0" brushRef="#br0" timeOffset="892">677 441 7700,'8'-6'322,"-3"4"1,-10-3-6,-5 4 0,-3 1 0,-1 0-118,-1 0 0,0 5 1,2 1 18,3 2 0,4 2-84,6 5 1,0 0-101,0-1 1,1-4 37,4 0 0,-1 0 73,5 4 1,-4 1-225,5 0 0,-2-1 58,2 1 0,-3 0-108,-7 0 0,0-1 0,0 1 0,0 0-254,0-1 1,-7-4-243,-3 0 405,-3 0 0,-1-2 1,-1-3-9,0-4 1,0-1-1,2-1 1,2-2-27,1-2 1,7-7 0,-2 2-110,3-3 231,9-1 0,1-1 13,7 0 0,-1 2 119,1 3 0,6-9 0,2 2 0</inkml:trace>
  <inkml:trace contextRef="#ctx0" brushRef="#br0" timeOffset="893">898 45 7703,'-9'-7'0,"1"1"269,3-4 0,4 2 0,-4 6-21,3 2 0,2 0 0,0 13 1,0 5-100,0 3 0,2 4 1,1 4-150,2 0 1,1 3 0,-2 2 0,1 3 0,-2 3-127,-1-1 141,-2-7 1,0 11-593,0-4 0,0-3 268,0-2 0,0 2-907,0-1 1216,0-8 0,0-5 0,0-8 0</inkml:trace>
  <inkml:trace contextRef="#ctx0" brushRef="#br0" timeOffset="1653">1162 1 7706,'-15'6'-490,"-1"-4"539,-4 3 1,3 3 0,-8 2 0,-1 3 0,0 3 0,0 4 0,3 2-122,2 1 0,-4 5 1,4-2-1,0 5 72,-1 3 0,-4 7 0,3-3 0</inkml:trace>
  <inkml:trace contextRef="#ctx0" brushRef="#br0" timeOffset="1654">1000 441 8017,'23'-14'0,"-3"-1"0,-4 0 0,-1 2 350,0 4 1,-1 2 0,1 7-92,0 0 1,-5 0-332,-1 0 1,-4 7-31,5 2 1,-7 6-34,2 5 0,-2-4 39,2 4 1,-3-2 141,3 1 1,-3-3 132,-2 4-299,0-4 1,0-1 38,0 0 7,0-7 1,-2-2 0,-3-6-12,-5 0 0,2 0 262,-2 0-210,7 0-54,-4 0-21,7 0 1,2 0-432,3 0 413,3 0 126,7 0 0,0-6 0,-1-2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6:21.83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2338 236 8024,'-22'-10'0,"-1"0"-148,1-1 1,-11-2 0,4-2-1,-2 1-43,-1-1 0,-2 0 0,-2 0 1,-1 1 125,-4-1 1,-2 5 0,-1 0 0,0-1 35,0-2 1,-5 3-1,0 2 1,0 0 28,-2 0 1,4 4 0,-5-1 0,0 4 38,-1 1 0,-1 0 1,-4 0-1,0 0 74,5 0 0,-5 6 0,5 3 0,-5 0-49,0 1 0,-1 0 0,2 5 1,1 1-17,2 4 0,7-4 0,-4 3 0,4-1-28,3 2 1,-4-2 0,9 7 0,-3-1-74,-2-1 1,1 5 0,2-4-1,4 4 44,1 1 0,2-1 0,4-2 1,2-1 2,4 1 0,-2 2 0,6 1 0,2 0 3,2 1 1,3-1 0,3 1 0,5-1 2,3 0 1,2 1-1,0-1 1,0 1-1,0-1 1,7-1 0,3-2 0,3-2-2,2 3 1,4-1 0,2 0 0,2-3-3,3-2 1,4 3 0,2-2 0,3-1 5,-3 0 0,6 0 0,1-3 1,4 2 6,1-2 0,0 3 0,2-1 1,3-2-47,4-2 0,0 0 0,2 2 0,4 2 19,3-2 0,3-2 1,-1-1-1,5 0 29,3-1 0,1-6 0,2-1 0,4-2 40,4 0 1,-1 0 0,2-5 0,3 0-1,0 0 1,4-7 0,-8-3 0,2-3-31,-1-1 0,4-1 1,-7-1-1,-1-2-37,4-2 1,-6-6 0,2 0 0,-1-5 14,-1-4 1,-1-4-1,-7 3 1,-3 0 138,-2 0 1,-3-4-1,-8 0 1,-5-2 122,-3-2 1,-9-2 0,-4-1 0,-7-1 4,-6 6 0,-10-7 0,-5 5 0,-7-2-209,-8 0 1,-6 4 0,-17 1 0,-6 2-117,-10-2 1,-8 0 0,-9 0 0,-5 4-105,-6 1 0,-10-3 0,-1 4 1,40 19-1,-2 1-19,-2 1 0,-2 2 1,-3 1-1,0 3 1,-4 2-1,1 2 1,-1 1-1,1 1-121,-3 1 1,0 0 0,-1 2 0,-1 1-1,-2 2 1,0 2 301,-1 3 0,-1 2 0,0 0 0,1 2 0,-3 2 0,1 1 0,2 2 0,-1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6:40.9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1647 308 7715,'-51'2'0,"-4"3"8,-7 4 1,1 1 0,-4 3 0,3 5-61,3 3 1,-8 4-1,7 4 1,-4 1-111,-1-1 0,1 7 0,7 2 0,1 2 139,2 5 0,2-3 0,-2 12 0,7 0-9,6-2 0,0 10 0,7-1 1,3 2-5,5 3 0,4 4 0,9-3 0,4 1 129,4 1 0,5-5 0,6 3 0,9-2 0,8-3 1,9 3 0,6 1 0,4-1-30,9 0 1,10-1 0,4-5 0,3-2 4,8-3 0,5-4 0,-36-27 0,2-3 0,0 0 1,0-1-21,1-1 1,1-2 0,-1-2 0,2-3-1,2-1 1,0-2 0,1-2 0,0-1 43,1-1 0,0-3 0,3-1 0,-1-1 0,-1-3 0,-1-2 0,2-4 0,-1-1-19,3-4 0,-1-1 1,-2-2-1,-1-2 1,1-3-1,0-1 1,-2-2-1,0-1-24,-1-1 1,-1-2 0,2-4 0,-2-1 0,-4 1 0,-1-1 0,0-1 0,-2-1-26,-1-2 1,-1-1-1,-2 0 1,-2-1-1,-3-3 1,-3-2 0,-1 0-1,-3-1 68,-1-1 1,-3-2 0,-3-3-1,-3 0 1,-1-2 0,-1-1-6,-3-2 1,0 0-56,-1 4 0,-3 0 0,-4-6 0,-3-1 0,-2 6 0,-2 1 0,-4-1 0,-3 2 18,-3 0 0,-3 1 1,-5-1-1,-3 2 0,-3 4 1,-3 2-1,-2 2 0,-2 1-17,-3 3 1,-2 3 0,-3 3 0,-4 3 0,-4 3-1,-2 5 1,-1 1 0,0 2-112,-2 2 0,0 2 0,-6 5 0,-1 3 0,0 2 0,-1 1 1,-1 2-1,-1 2-94,1 1 0,-1 3 0,-4 3 0,0 2 0,3 4 0,-1 2 0,1 1 1,0 2-6,0 1 0,1 0 0,4 0 1,1 3-1,-2 1 0,2 3 0,3 0 1,1 2-9,3-1 1,0 3-1,-1 2 1,1 1-1,5 1 1,1 1 183,0 0 0,1 1 0,-1 2 0,2 0 0,0 0 0,0 2 0,-1 1 0,1 1 0,0 2 0,0-1 0</inkml:trace>
  <inkml:trace contextRef="#ctx0" brushRef="#br0" timeOffset="1363">265 2292 7697,'-15'-6'34,"1"3"0,-1-6 224,0 3 0,1-4 0,-1 5 0,0 2-254,1 1 1,4 4-1,0 3 1,-1 3 14,-3 0 0,5 5 0,-1-1 0,0 4 4,2 4 1,-5 4-1,5-3 1,-2 2-40,0 3 0,7 2 0,-2 1 0,3 1-85,2-1 0,-5 1 1,0 1 16,2 3 0,2-8 0,1 2 0,0-4 44,0-1 1,4-5 0,3 0 72,1-6 1,2-6-1,5-7 1,1-4-50,4-5 0,-4-3 0,4-2 0,-4 0-67,-1 1 1,-1-1 0,1 0 0,0 2 44,-1 3 1,-4 2 0,0 5 50,1-2 0,-2 0 1,0 7-6,3 3 1,-1 3-1,1 5 1,-3-2-58,3-1 1,-4-2 0,2 2 18,1-5 0,-3 2 0,2-3 0,2 0 21,1-3 0,1-2 1,1-3-1,0-2 103,0-2 1,-2-2 0,-2-6 0,-3-2-60,-1-2 1,3 0-1,-6 6 1,0-1-15,-3 0 1,-6 1-1,-1-1 1,-2 2-52,-4 3 1,-1-1 0,-1 6 0,-1 1-64,0 3 1,0 1-1,1 0-138,-1 0 0,2 1 1,2 4-266,1 5 1,5-2 495,-5 2 0,7 0 0,-4 5 0</inkml:trace>
  <inkml:trace contextRef="#ctx0" brushRef="#br0" timeOffset="2185">750 2395 7659,'-6'-8'88,"-4"3"1,-3 4 58,-2 1 1,2 1-1,3 4 1,4 5-78,-1 3 1,6 2 0,-4-1 0,3 3 8,2 2 1,0-2-1,0 4 1,0-2-45,0 1 0,0 1 0,0-3 0,0 2-116,0-2 0,-5-2 0,-1-3 0,-1-1 100,1-3 1,-6-5-332,2 1 1,-3-4 0,-1-1 65,-1 0 0,2-1 0,3-4-87,5-5 0,3 2 0,2-2 333,0-1 0,0-3 0,14 0 0,2-1 0</inkml:trace>
  <inkml:trace contextRef="#ctx0" brushRef="#br0" timeOffset="3513">1000 2513 7540,'0'-15'-140,"-6"2"0,-4 2 1,-3 2 251,-2 3 1,0 1 0,-1 5-1,-2 0-107,-2 0 1,6 5 0,4 1 0,0 3-34,2 2 1,-3 2 0,6 2-12,1 0 0,3-1 0,1 1-24,0 0 0,1-1 0,4-1 76,5-3 0,3-3 1,2-7-1,0-2 152,-1-3 0,1-1 0,0-6 0,-1 2 38,1-1 0,-5 0 0,0-1 36,1 2 1,2 9-135,2 1 0,-7 11 0,-3 10 0,-2 2-72,2 3 0,-3 7 0,3 1 0,-4 1-76,-1 1 0,0 1 0,0 7 0,0 0 32,0 0 1,0 1 0,0-1 0,0 0 0,0 0 0,-1 0 0,-3-2-842,-1-2 1,1-4 0,4-9 498,0-2 363,0-11 0,1-10 0,4-14 0,5-10 272,3-6 1,2-3 0,-2-1-103,-4 1 1,5-5 0,-6-2 0,1-2-30,1-3 0,-6-1 0,2-2 0,-1 0-86,0 0 0,5 0 0,-5 1 0,-1 4 43,3 5 0,-4 7 1,7 5 124,2 0 0,1 4-186,1 9 1,1 2-1,0 9-56,-1 3 1,-4-2 0,-2 7-204,-1 1 1,-1-3-145,-1 2 1,-1-7 265,5 2 0,-4-3 0,5-2 0,2-2 74,1-3 0,0-4 0,-2-9 1,-1-2 46,1 2 0,2 0 1,2 0-1,0-2 64,-1 2 0,1 7 0,0 3 143,0 1 1,-1 2-133,1 5 0,-5 7 0,-2 3 0,-2 3-63,-2 2 1,2-1-1,1-1 1,-1-1-180,1-2 0,-1-2 0,-2 3-387,1-1 1,6-7 266,-1 2 1,-4-5 0,1-3 0,-2-4-230,0-1 0,0 3 485,-5-5 0,0 1 0,0-6 0</inkml:trace>
  <inkml:trace contextRef="#ctx0" brushRef="#br0" timeOffset="3514">1647 2336 7661,'0'-14'-257,"0"-1"19,0 7 47,0 1 1,-7 14 0,-1 1 0</inkml:trace>
  <inkml:trace contextRef="#ctx0" brushRef="#br0" timeOffset="4169">1809 1940 7721,'0'-15'0,"0"0"0,1 2 116,4 3 1,-3 2-34,3 3 1,-4 10 0,-1 0 0,0 8-56,0 7 1,0-2-1,0 8 1,0 3 32,0 4 0,0 6 0,0-3 0,0 2-5,0 2 1,0 1-1,0 0 1,0-2-141,0 2 0,0-5 0,0 0 0,0-3-280,0-4 0,0 4 0,0-10 174,0-1 1,2-2 0,3-10-1,5-7 243,3-6 1,1-7 0,1-10 0,0-2-110,-1-1 1,1-7-1,-2 3 1,-1-6 78,-3 0 1,1-4 0,5-3 0,0-2 34,-1-2 0,1 0 0,-2 0 1,-1 0-1,-4-1 0,-2 1 0,-1 0 1,0 2-1,0 1 277,-2 2 0,-1 8 0,-2 1 0,0 9 534,0 5-593,0 8 1,0 24-326,0 13 0,-5 14 0,0-6 0,2 4-145,1 3 1,2-3 0,0 10 0,0-2 21,0 0 1,0 1-1,-1-2 1,-3-1-117,-1-4 1,0 1 0,5-7 0,0 1 287,0-4 0,-6-3 0,-2-1 0</inkml:trace>
  <inkml:trace contextRef="#ctx0" brushRef="#br0" timeOffset="4170">2220 2366 7718,'15'0'-62,"0"0"0,-1-5 1,1 0-1,0 0 161,-1-1 1,1 4-1,0-3-47,-1 3 0,-4 7 0,-2 2 0,1-1 1,-3 3 142,1-1 1,-1 2 25,-1 4 0,-3 1-86,3 0 1,-5-7-1,-5-3-147,-5-4 1,2-1 0,-2 0-33,-2 0 1,-1 5-1,-1 0 1,-1-2-15,0-1 0,1 0 1,-1 1-7,0 2 0,1 5 0,0-4-68,5 2 1,0-3 8,5 5 0,2 0 105,-3 5 0,5-7 1,5-3-61,5-4 1,3-2 0,2-3-17,-1-1 1,1-6 0,0 3-1,-2-2-127,-4 0 1,5 5 0,-5-4 0,4-1 60,2 2 1,-5-4-1,0 7 1,0 0 159,-2-1 0,11-2 0,-2-7 0</inkml:trace>
  <inkml:trace contextRef="#ctx0" brushRef="#br0" timeOffset="4171">2661 2248 7669,'-2'-13'690,"-2"3"-357,-6 6 0,2 2 1,-2 4-212,-2 2 1,4 5-1,0 5 1,2 1-28,2 0 0,-2-1 0,1 3 0,2 1-106,1 1 0,2 1 0,0-4-104,0 4 0,-5-4 0,0 4 0,0-6-49,-1-4 0,2-2 0,-5-4-300,-3 1 0,-1-1 0,-2-4 0,2-1 464,4-4 0,-11-3 0,4-7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6:46.1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3338 161 7811,'-31'-7'0,"-2"-3"-247,-1-3 1,-12 0-1,0 2 1,-3 1 266,-1-1 1,-6 4 0,1 2 0,-4 3-14,0 2 1,-8 0 0,7 0-1,-6 0-26,-4 0 0,-2 2 1,-1 3-1,-1 5 86,1 3 1,4 2 0,0 1 0,1 3 81,1 6 1,0 3 0,7 1-1,1 2-81,6 3 0,3 4 0,4 6 0,5 2-98,4 3 1,2-2 0,8 9 0,2 3-88,6 3 1,9 8 0,5-2 0,6 3 63,9-3 1,8 1 0,17-9 0,7-3 157,10 1 1,10-9-1,17-4 1,4-5-80,4-5 1,-38-17 0,1-3-1,3-2 1,0-1 0,3-3 0,-1 0 56,2-3 1,1-1 0,6-1 0,1-1 0,-3-4-1,0 0 1,1-1 0,1-1-80,2-1 0,-1-2 0,-2-1 1,0 0-1,0-3 0,1 0 1,-1-2-1,0-1 45,-3 0 1,1-1-1,2-1 1,-1-1-1,-3-1 1,-2-1-1,1-1 1,-1-1 46,-1-1 1,-1 0-1,0-1 1,-1 0-1,-6-1 1,-3 0-1,1-1 1,-2-1 46,-1-2 0,-1 0 0,36-30 0,-11-2 0,-8 0-37,-8 0 1,-12-6-1,-6-2 1,-9 0-72,-9 3 1,-10-3-1,-15 2 1,-13 0-123,-13 1 1,-9 13 0,-18-2 0,-4 7-40,-6 7 0,27 20 1,-3 3-1,1 4 0,-2 2 1,-1 1-1,-1 1-12,0 2 1,0 1 0,-4 3 0,-1 0-1,-1 0 1,0 0 0,-1 1 0,-1 3-151,-3 2 1,0 2-1,1-1 1,0 3-1,-2 5 1,-1 2-1,0 1 1,1 1 79,1 0 1,0 1 0,-4 1 0,0 2 0,6 1 0,0 1 207,-3 2 0,-1-1 0,0 0 0,-1 0 0,1 2 0,0 2 0,-1-1 0,-1 1 0</inkml:trace>
  <inkml:trace contextRef="#ctx0" brushRef="#br0" timeOffset="1429">119 1792 7757,'-15'-14'29,"0"-1"1,5 0 0,1 0 0,-1 1 216,2-1 1,-5 2 0,4 2 395,1 1-541,-5 0 0,12 3 0,-4 7-49,3 9 1,4 5 0,1 6 0,3 3-37,3 0 1,-1 9 0,3-1 0,-3 4-34,-1 1 0,3 4 0,-5 0 0,-1 2-70,3 2 0,-5-5 0,3 1 0,-4-1-30,-1-2 0,0-2 0,0-11 0,0-4-82,0-4 169,0-1 0,5-9 0,0-6 0,0-8-6,1-5 0,1-3 0,4-4 0,-1-3 36,2 0 0,1-3 1,1 7-1,-1 1 65,-3 1 1,3-1-1,-3 2 1,3 5 80,2 2 0,0 6 1,-2 8-141,-4 5 0,0 5 0,-6 3 1,2 3-1,-2 0-93,-1 0 1,-9 5-1,-3-3-33,-3 0 0,-1 3 1,-1-5-1,0 1-129,0-1 1,-4-2 0,-1-4 0,2-2-73,2-3 0,1-3 0,2-9 321,3-3 0,4-3 0,-1-13 0,-1-2 0</inkml:trace>
  <inkml:trace contextRef="#ctx0" brushRef="#br0" timeOffset="2172">310 2042 7435,'19'-6'0,"3"-3"0,-1 1 120,0 3 0,0-1 0,-3 1 0,2 2 318,-2 1 1,-2 4-571,-1 3 1,-2 3 0,-3 6-1,-5 1 53,-4 0 0,-1 0 0,0-1 81,0 1 0,0 0 0,0-1-184,0 1 132,0 0-28,0-7 1,-1-2 8,-4-6 0,1 2 1,-5 1-53,-3 2 1,-1 2 0,-2-2 27,1 4 1,4 0 0,2 0 95,1 3 1,2-4 39,5 2 0,7-7 1,3 2-11,3-3 1,1-4 0,3-5 0,1-4 7,1-2 0,2-10 1,-3 8-1,2-3-53,-2-3 1,-2 0-1,-1-5 1,0 1-7,-1-1 1,-4-2 0,-2-3-1,-1-1 9,-4-3 1,-1-1-1,-2 2 1,0-3 100,0-1 0,0 1 1,0 4-1,-2-1 68,-3 1 1,2 2 0,-5 1 0,1 3 141,4 2 1,-3 9-240,1 6 1,0 8-1,5 2 1,0 10 21,0 8 0,5 5 1,1 8-1,1 2-158,-1 1 1,1 7 0,-4-2-1,2 4-161,-2 1 0,-1 0 0,-2 0 0,0-2-177,0-3 0,0 4 0,0-4 411,0 4 0,0-6 0,0-1 0</inkml:trace>
  <inkml:trace contextRef="#ctx0" brushRef="#br0" timeOffset="2915">824 2027 7656,'15'-4'0,"0"-1"-154,-1 1 0,1 1 1,0 0-1,1-2 399,4 2 1,-4 1 0,3 2-261,-2 0 1,-4 7 0,-2 2 0,-3 4 25,-1 2 1,-2 0 0,-5 0 0,0-1-1,0 1 1,0 0 0,0-1-9,0 1-57,-7 0 0,4-1 0,-5 1 0,0 0 0,0-2-125,-4-3 1,4 1 142,-2-6 0,5 0 0,-3-7 37,2-3 1,1-3-1,5-8 232,0-4 0,6 4 0,4-4-128,3 4 0,-3 0 0,0-2 0,3-2 4,5 2 1,-2 2 0,4 3 0,-4 1 11,-1 3 1,-1 5 0,1-1-31,0 4 1,-2 7 0,-3 4 0,-5 3-114,-4 2 0,-1 0 1,0 1-1,0 2-155,0 1 1,0 1 0,0-5-1,0-1-350,0 1 495,0-7 1,2-1 0,3-9 0,5-3 124,3-5 0,1-3 1,1-1-1,0-3-84,-1-2 1,1 2 0,0-2-1,0 4 4,-1 5 0,-4-1-65,0 6 1,-2 2 0,2 8-34,-5 4 0,-4 0 0,-1 0 0,0 3-390,0 1 1,2 2-534,3-1 1008,-4-6 0,13-1 0,-6-7 0</inkml:trace>
  <inkml:trace contextRef="#ctx0" brushRef="#br0" timeOffset="3443">1633 1939 7753,'0'-14'70,"0"4"0,-2 2-56,-3 1 1,2 2-1,-7 7-69,-1 3 0,2 4 0,1 9 141,2 2 1,-4 0 0,3-4 0,1 2-110,-1 2 1,2 1 0,5-3 0,0 1-257,0-1 1,0-1 0,2-3 0,3-1 233,5-3 1,3-3 0,3-7 0,2 0 251,2 0 0,1-7 0,-3-3 0,1-3-56,-1-1 0,-1-6 1,-3 0-1,1 2-90,0 2 1,0-3 0,-2-1 0,-2 2-63,-1 2 0,-7 6 0,2 0-23,-3-1-10,-2-2 1,-7 6 0,-3 7-2,-3 8 0,3 10 0,2 2 0,2-1-48,3 3 1,-4-4 0,2 4-1,2 1 1,1-2 0,4 1 0,3-6-1,3-3 1,3-5 4,4-1 1,-4-2 0,11-5 0,-3 0-27,1 0 1,4-5-1,-4-2-143,-2-1 0,-2-2 0,-1-4 247,0-1 0,-1-6 0,1-2 0</inkml:trace>
  <inkml:trace contextRef="#ctx0" brushRef="#br0" timeOffset="3444">2162 1822 7762,'0'-15'79,"0"0"1,-2 7-1,-3 3 1,-5 5 497,-3 5 1,-1 5-1,-1 9 1,-1 6-290,-4 3 0,9 6 0,-4 0 0,2 1-232,0 1 0,3-5 1,2 3-1,0-5-395,-1-4 1,5 1 0,-6-6 0,-2-3-396,-1 0 0,-1-4 0,-1-3 734,0-5 0,-6 3 0,-2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6:55.40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2573 397 7640,'-7'-15'0,"-3"1"0,-4-3 0,-4-1 0,-2-1 0,1-1 0,4 5 0,-5-4 0,1-1-103,1 2 1,-5 2-1,0 1 1,-1 0-149,-1 1 0,1-1 0,-6 0 0,1 2 241,-1 3 1,1-3 0,-2 4 0,-2-4 22,-1-2 0,-2 5 0,3 2 0,-3 0-7,-1 0 0,3 3 1,-6-4-1,1 3 22,2 3 0,-6 1 0,4 2 0,-4 0 18,-1 0 0,0 0 0,-1 0 0,-3 0 7,-1 0 1,0 5 0,3 1-16,-3 3 0,4 0 0,-4 6 0,3 0 1,2 0 5,0-1 1,1 1-1,3 0 1,2-1-15,2 1 1,-3 0 0,3 1 0,0 2-27,0 2 1,0-1 0,3-2-1,-1 1-16,1 1 1,4 2 0,3-3-1,3 2 17,2-2 0,-4 3 1,6 0-1,-1 1 10,-1-1 1,5 3-1,-4-2 1,2 0 10,-2 5 0,4-1 0,-5 1 0,1 1 9,1 3 1,-1 2-1,4-2 1,-2 2-14,-2 1 1,1 5-1,4-3 1,0 0-12,0 0 1,1 5 0,-1-2 0,0 3-28,1 2 0,-1-4 1,2-1-1,1 0 21,3-1 0,1 2 0,-2-4 1,3 0 13,1 0 1,4 5 0,-3-3 0,3 1 7,2 0 1,0-1 0,0 2 0,0-2-13,0-2 1,0 3 0,2-5-1,1-1-19,2-2 0,5 3 0,-3 1 0,1-3-3,3-1 1,2-1 0,2 1-1,0 3 1,-6-3 0,3 3-1,3-2 1,3-1-4,0 3 1,-2-3-1,-1 3 1,1-1 1,3 1 1,-2-8 0,4 4 0,-1-3 35,-1 1 0,6 2 1,-4-1-1,2-1 43,3-4 0,2 4 0,3-5 0,1 0-37,3-4 1,4 3 0,-3-3 0,0 1-14,0 1 1,3-5-1,-3 4 1,0-4-66,0-1 1,3 0-1,-3-1 1,0 3 18,0 2 0,0-7 1,-2 2-1,4 0 26,-1-1 0,6-4 0,-4 0 0,3-3 1,2-3 0,0-1 0,0-2 1,2 0 129,3 0 0,-3 0 0,3 0 0,-5 0-159,-5 0 0,4-5 0,-4-1 0,2-1-17,-2 0 1,3-2 0,-4 2 0,1-1 38,0-3 0,-4 2 0,2 0 0,1-3-17,-1-1 1,-4-2 0,1 2 0,-3 2 133,-1 1 0,2 0 1,-1-4-1,-3-1-28,0 0 0,0-4 1,1-1-1,-1 0-65,-4-1 1,4 3 0,-5-5 0,2 0-8,-1 1 1,1-3 0,4-4 0,0-2-91,1-4 1,-6 3-1,1-6 1,1 2 67,2 4 1,-4-6 0,1 0 0,-1 1 85,-1 3 0,3-2 1,-5 0-1,1 0 22,-1 0 1,0 2 0,-3 4 0,2-1-46,-2-3 0,-2 3 0,-1-5 0,-1 2 0,1-1 1,-2-4 0,-2 3 0,-1-1-35,2-4 0,1-2 1,0-1-1,-2 2 8,-1 2 0,-2-2 0,4 3 0,-4-4 18,-2-1 1,4 2 0,-5 1 0,0 0 6,1-5 0,-4 6 0,3-8 0,-3 2 18,-2 6 1,-7-6 0,-3 3 0,-4-2 8,-6 2 0,-3-1 0,-8 5 0,-3-2-72,-5 2 1,-4-2 0,-1 4 0,0-3-98,0 0 1,-8-6 0,-6 7-1,-2-2-6,3 2 0,-7-2 1,4 5-1,-4 2-167,-1 2 1,-4 0 0,4 9 0,-2 0-264,-3 3 1,-4 11-1,-6 4 526,-8 3 0,0 2 0,-7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7:42.98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1060 7721,'0'-15'0,"5"1"0,0-1 0,1-1 141,-1-4 0,-1 2-10,5-6-44,1-1 252,5-11 34,0 5-279,-1-11 1,1 4 89,0-6-43,-7 0-646,5-7 425,-5 6 172,7-13 0,-1 4-107,1-9 1,0 6 200,0-7-39,-7 13-325,5-6 45,-12 6 212,6 12 0,-2 3 158,0 17 1,0 2 0,-5 6-116,0 6 1,-2 13-1,-1 18 1,-4 7 39,-1 6 1,0 10 0,-4 5 30,3 3 0,-1 4-359,-5 2 0,2 3 91,3 2 0,-3-1-355,3-3 0,-1-4 212,1 4 0,4-10 1,6-7-1,0-7 17,0-11 0,0-6 0,1-10 0,4-3 63,5-5 1,3-4-1,2-2 1,-1-4-33,1-5 0,0-10 122,0-4 0,-1 1 0,1-2 0,-2 1 0,-2 1 0,-2 3 458,-3 4-77,6 8-351,-11 8 1,6 8 13,-7 7 0,1 0 269,4-1 1,-3 6 48,3-1-118,-4 1-291,6-12 1,-4 4 93,7-7 1,0-1-1,5-4 1,-1-1-231,1-4 238,0-3 1,-2-9 0,-2-2 0,-3-4-34,-1 0 1,3-5 0,-5 4-1,-2-2 1,-2 0-52,-1 1 1,-4 5-1,-3-1 1,-1 3 25,-4 5 1,4 8 0,-2 0-45,-1 4 0,-2 2 1,-2 4-1,2 5-184,3 3-110,-3 2 1,12 1-13,-4 4 401,-3-4 0,6 5 0,-5-6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7:47.7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293 1308 7769,'-23'-10'0,"2"2"0,1 2 0,-1 3 156,-2 1 1,5 2 0,-1 0 0,2 0 113,3 0 0,4 2 1,2 2-169,1 6 1,2 3-1,5 2 1,0 0 44,0-1 1,0 6-1,2 0 1,1-2-159,2-2 1,5 0 0,-5 2-99,-2 2 0,4-1 0,-3-4 0,-2 0 2,-5-1 0,-5-4 1,-7-2 11,0-1 1,1-2-1,-1-5 38,0 0 1,5 0-1,1 0-459,-3 0 1,6-2 270,1-3 1,5 4 0,5-4 0,4 3 29,4 2 1,4 0 0,2 0 0,6 0 214,3 0 0,1-1 0,0-4 0,1 3 0,-1-5 0</inkml:trace>
  <inkml:trace contextRef="#ctx0" brushRef="#br0" timeOffset="818">646 1323 7769,'14'7'123,"1"2"0,-2 9 0,-1 5 0,-3 3 508,3 5-471,-6 8 1,8-6 0,-6 6-4,0 2 0,0 2 1,-5 2-1,2 1-143,-2-2 0,-1 4 0,-2-9-166,0 3 0,-5 2 115,0 0 0,-5-6 1,4-4-115,-2-3 1,5-8-1,-2-3 85,3-4 0,2-11 0,0-10 6,0-13 1,2-13 0,1-6 0,3-4-32,3-5 0,-5-8 1,5-1-1,-3-6-79,-3-3 1,4-7 0,0 0 0,-1-1 55,1 6 1,4 5 0,-1 7 0,3 7 36,2 6 1,-6 12 0,1 11-1,2 6 338,1 7 1,-4 4-150,1 1 0,-2 6 0,2 4 0,-3 5 0,-2 3 0,0 3 5,-2 2 1,-3-4-1,-5 4-244,-5-2 0,-3 6 0,-2-5 0,2 1 0,2-3-179,1-4 0,5-3 256,-5-3 0,9-7 0,1-11-39,8-6 1,7-11-1,4 1 1,4-4-29,0-2 0,3-4 1,-5 0-1,1-1 213,-1 0-19,5 10 0,-10-3 0,5 14 47,1-1 0,-11 7 1,4 3 86,-2 3 1,-2 4-1,-1 4 1,-5 7 39,-3 5 0,-1 7 1,3-4-1,0 2-166,0 3 1,-3 0-1,-1 0 1,0-3-186,0-2 1,0-1 0,0-5-87,0-1 1,2-5 0,3-6-104,5-6 1,3-6-1,1-7 1,1-2-551,0-1 839,-7-8 0,5 5 0,-5-8 0</inkml:trace>
  <inkml:trace contextRef="#ctx0" brushRef="#br0" timeOffset="819">1278 853 7746,'0'-15'-231,"0"7"1,0 1-1,0 7 1</inkml:trace>
  <inkml:trace contextRef="#ctx0" brushRef="#br0" timeOffset="1569">1601 1000 7746,'8'-15'337,"-3"0"1,-10 7-104,-4 3 0,-4 10 0,-1 6 0,3 7 287,1 7-416,0 3 1,1 3-1,0 1-30,3 3 0,1 6 1,5-4-1,0 2-50,0 0 0,0-6 1,0 1-1,0-4 0,0-4-225,0-2 0,0-6-114,0 2 185,0-10 1,0-5-1,0-10 1,0-5-62,0-3 0,2-7 0,3-1 0,4-2 4,4-3 0,7 0 0,1 0 0,1 3 80,-1 2 0,5-2 0,-3 7 0,1 4 382,1 4-98,-7 3 0,5 0-23,-4 0 0,-3 5 0,4 7 0,-5 1-88,-5 3 1,1 2 0,-4 1 0,-1-3 29,1-1 1,4 0 0,-1 3-160,3-4 0,2-4 1,-1-8 66,1-2 1,0-6-1,-1-1-3,1-6 0,-2 2 1,-1-5-1,-4 1 6,-2 1 1,-1-6 0,-5 4-1,0 0 8,0-1 0,0 3 0,-1 6 0,-4 1 62,-5 2 0,2 7 0,-4-2-231,-4 4 73,8 7 0,-17-3-154,11 7 1,-4-2-1,5 4 1,1-2-472,2 1 434,7 2-1,-3-3-658,6 0 930,0 0 0,-7-2 0,-1-2 0</inkml:trace>
  <inkml:trace contextRef="#ctx0" brushRef="#br0" timeOffset="2089">2424 970 7746,'0'-15'0,"0"1"169,0-1 1,-1 2 0,-4 3-1,-3 7 1,-2 6 0,0 9 610,-1 6 0,4 0-543,2 6 1,-1 5 0,1 6 0,2-3 0,1-1 1,2 4 0,-2-3-85,-3-4-3,4 2 0,-11-14-205,7 4 0,-6-4 1,1-3-1,-3-3 410,-2-5-1687,1-4 1,6-2 1330,3-4 0,10-10 0,3-8 0</inkml:trace>
  <inkml:trace contextRef="#ctx0" brushRef="#br0" timeOffset="2977">3145 1029 7680,'-7'-10'0,"-4"2"-46,-7 1 13,1 3 7,-4 4 163,6 0 0,1 0 1,-1 1-1,0 4 0,1 5 1,-1 3 104,0 2 0,5 1 0,2 2-270,2 2-78,-6-1 92,11 2 1,-6-9 0,7 3-65,0-2 0,7-7 82,2-1 0,11-5-24,5-5 1,-3-10 16,3-9 1,-1 1 57,6-1 1,-1-7-34,1-9 0,-1 3 0,0-2 1,-1-2-1,-2-3 8,-1-5 0,-6 3 0,4-5 0,-1 2-57,-5 0 1,-5-5 0,-4 5 0,-1 4 483,-4 4-442,-1 5 1,-2 13 439,0 3-179,0 11-126,-7 2 1,4 9 91,-7 3 0,0 9-36,-5 11 0,1 9-106,-1 5 1,-1 5 0,-2 5 0,-2 5 5,2 4 0,0 7 0,2 3 1,0 3-1,4-4 300,4-9-1946,3-5 1251,5-16 1,2-2-1,3-11 1,6-6-1,5-7-73,4-6 0,11-5 171,-2-5 1,-1-4-163,-3-11 68,-1 4 233,6-12 1,-8 5 25,-2-6 1,-5-1 0,-4 3 0,-3 2 0,-1 5 355,-4 4 137,-1 1-354,-9 7 0,1 8 0,-6 10-20,2 3 0,1 8 186,-6 4-63,7-4-77,1 7 1,2-5-456,0 6 0,1-4 184,4-1 1,0-6-422,0 2 0,6-9 79,4-1 252,3-7-569,8 4 791,-5-7 0,12-7 0,-5-1 0</inkml:trace>
  <inkml:trace contextRef="#ctx0" brushRef="#br0" timeOffset="3767">3909 823 7705,'15'-23'0,"-1"2"162,1 13 0,0-5 37,-1 3-67,1 4 181,0-1 1,0 7-57,-1 0 1,1 0-196,0 0 0,-6 0 52,1 0 93,0 0-83,-2 7 1,4 1-151,-7 6 1,-1 1 124,-4 0 82,0 0-303,0 6 108,0-5 22,-6 5 1,-2-4-144,-7 2 88,0-2 0,-4 4 0,-1-7-15,2 1 0,0-2 0,0-1 0,-1-3 65,1 3 1,6-6-4,2-1 1,7-5-1,0-5 1,6-4-23,7-4 1,3-2-1,3-1 1,2-2 8,2-2 0,6-1 0,-3 3 1,1-2-26,1 2 1,-2 2-1,3 1 84,-2 1 1,-6 5 0,2 4 0,-4 4 0,-1 1 74,0 0 0,-2 6 0,-3 4 0,-5 3-14,-4 2 0,-1 0 1,0-1-1,0 3 95,0 2 0,0-2 0,0 4-182,0 0 1,0-5-1,-1 2 1,-3-5-75,-1-3 1,0-5 19,5 5 1,0-8 0,2-1 0,1-6-37,2-3 0,5-2 0,-3-6 1,1-2-99,3-2 1,2-6 0,2 2 0,0-4 33,-1-1 0,1-1 0,0 2 1,-1 2-1,1 3-9,0 2 0,0 7 0,-1 5 180,1 3 1,-5 1-1,0 5 311,1 0 1,-3 6 0,0 4 0,-1 3-177,-4 2 1,0 0-1,1-1 1,1 3-98,-2 2 1,-2-2 0,-1 2 0,0-2-51,0-3 1,0 1 0,0 0-261,0-1 183,0-5 1,2-5 0,3-8 0,3-6 15,0-3 1,7-2-1,-2-1 1,5-2-55,0-2 1,3-6 0,0 0-1,2-5 30,3-3 1,-3 6-1,0 8 1,-2 4 130,-3 1 1,-1 2 0,-3 3 84,1 5 0,-2 10 0,-3 7 1,-5 4 17,-3 4 0,-2 6 0,0-2 0,0 2-77,0-1 0,0 3 1,0-5-1,0 1-816,0 1 414,0-8 1,0 0-71,0-7 0,1-7 1,4 2 165,5-4 1,3-7 0,2-4 0,-1-3-389,1-2 1,-5-6 596,0-3 0,-1-11 0,6-2 0</inkml:trace>
  <inkml:trace contextRef="#ctx0" brushRef="#br0" timeOffset="3768">5041 353 7705,'-7'-8'228,"-3"3"0,2 3-453,-1 2-185,5 0 0,-2-1-83,6-4 1,0 1 492,0-5 0,0-1 0,0-5 0</inkml:trace>
  <inkml:trace contextRef="#ctx0" brushRef="#br0" timeOffset="4384">5158 0 7733,'9'2'413,"-5"3"1,0 4 9,1 11 1,-4 3-182,4 6 1,-2 7 57,2 3 98,-3 4-166,5 1 0,-7 5 11,0 0 1,0 5 56,0-5-50,0 6-345,0-15-503,0 9 486,0-18 0,0 0-277,0-7 288,0-6 8,0 3 60,6-6 0,2-7 0,7-3-287,0-3 0,-1-2 0,1-2 90,0-3 0,-5-1 1,-1-6-1,3 2 76,1-1 1,1 4 233,1 3 0,-7 4-46,-3 4 0,-3 10 0,-2 7 0,0 0 113,0 0 0,-7 4 0,-1-4 0,-2 0-361,1 0 0,4 4 0,-5-4 0,-2 0-48,-1 1 1,4-3-1,-1-4 96,-2 0 166,6-7 0,-1-2 0,7-6 0</inkml:trace>
  <inkml:trace contextRef="#ctx0" brushRef="#br0" timeOffset="4385">5555 691 7765,'28'-13'0,"-2"1"0,-3 4 0,0 0 302,0 0 1,0 5-1,3-2 1,-3 3-49,-2 2 0,-2-5 0,-4 0 1,0 2-41,0 1 1,-1 4 0,1 3-119,0 5 1,-7-2 0,-2 2-1,-1 1-59,0 2 0,0 2 1,-5 0-1,-2-2-202,-2-4 113,-5 5 1,-5-6-1,-1 6-9,0 1 0,-6 0 0,-3 0 0,-3-2 13,3-4 0,-2 4 1,6-4-1,2 0 202,2 1 0,8-5 199,3 5 0,6-5 1,8 3-1,7-2-175,5-2 0,-1-3 1,4-2-1,2-3-424,2 0 1,2-6 0,-1 3 0,-1-1-563,-4-3 0,-3 3 1,-6-2 807,0-2 0,0-1 0,-1-1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7:55.0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294 889 7691,'-6'-8'-948,"-3"-3"602,-5 6 153,-1-7 74,0 4 1236,1 0-811,-1 1 1,0 7-1,1 0 90,-1 0 0,0 2-267,1 3 1,-1-2 0,0 7-1,0 3 1,2 3 10,4 4 1,-5 4 0,5-2-20,-4 1 1,3-4 0,2 6 0,1-1 0,4-1-83,1-3-51,2 3 0,0-12-292,0 4 72,0-10 151,7 1 38,7-6 0,3-8-2,2-7 0,4-8 52,2-11 0,3 1-74,1-6 1,0 0 62,1-5 0,-6-2-110,1-3 0,-7 2 64,1-7 0,1-5-170,-5-5 1,1 1 60,-11 4 0,5 2 100,-6 3 1,1 5 401,-5 10 0,0 9-83,0 11-149,0 2 44,-6 9 0,4 3 0,-4 10 0,1 7 0,-2 6-13,-1 6 0,3 10 1,-3 6-1,0 4 1,1 5 334,1 5-310,-6 3-382,11 2 0,-7-1 13,3 1 0,3 0-65,-3 0 0,3-9 0,2-6 0,2-8 0,3-6-611,5-6 758,3-9 0,3-9-20,4-6 1,3-13-36,6-6 1,0-7-18,1-4 0,-2-1 26,-4-3 0,2-2 295,-6-3 1,-5 3-67,-6 7 1,-5 4-28,1 1 0,1 6 0,-3 0 0,-4 6 184,-7 7 0,-1 10 0,0 5 321,-3 3 1,-1 8-290,-2 4 1,1 3-29,-1 1 0,7 0 51,3 1-392,3-1 120,2 1 0,0 1-210,0 3 0,0-3 135,0 3 1,5-9 52,0-6-39,7-2 0,-3-9 0,9-3 0,4-5 0,0-7 0,3-6-201,-2-5 1,3-8 0,-7 1 0,-1-2-42,-1-3 226,-3 1 0,0 0 77,-5-1 0,0 2-128,-5 4 47,-2 3-7,5 12 263,-7 3 0,0 9 1,0 5-1,0 9 0,0 4 1,0 7 409,0 4 1,0 6 0,0 6-199,0 0 1,0 2-391,0 3 1,0 5 120,0 9 1,0-1-299,0 7 0,-5-10 123,0 5 1,0-14-73,5 4 1,-5-8 0,0-9 0,2-7 0,1-9-2,2-5 1,0-11 0,2-10 0,3-13 37,5-8 0,-2-10 1,0-3-1,0-5 7,0-5 0,-5-3 0,4-9-317,-1-2 1,1-6 90,3-9 1,3 4-6,-3 1 1,3 2 580,1 13 1,1 2-194,0 12 0,0 8 210,-1 7 1,1 6-155,0 8 1,-1 5 123,1 1 0,0 5-136,-1-1 1,-4 5-1,-2 5 1,-1 5-149,-4 3 1,-3 2 0,-5 1 0,-4 2-158,-5 2 0,0 1 0,-1-3 0,0 2-96,1-3 0,-1 1 0,0 0-93,1 2 309,5-7 1,4-3 0,10-9-1,7-5 1,4-6 0,5-7 104,2 1 0,-3-5 0,4 1 39,2 2 0,-3-3 0,0 0 1,-2 0 60,-3-1 1,2 3-1,-4 4 1,-3 0 138,0 1-100,-6-1 0,0 5 0,-9 2-6,-3 2 1,-3 7 0,-5 9 0,1 3 2,3 2-104,-1-1 0,0 3 28,0 2 1,7-1-3,-2 7 0,3-6-292,2 6 0,0-7 0,0 1 145,0-2 0,7-9 0,3-3 0,3-3 34,1-2 1,1-7-1,1-4 1,2-6-32,2-2 21,0-1 0,-6 0 14,1 1 0,0-7-126,-1 1 1,-5 2 121,-5-1 0,3 6 25,-2-2 0,0 9 396,-5 1-287,0 7 1,0-2-1,0 10 1,0 5-1,0 3 1,0 3-1,0 2 75,0 2 1,0 4 0,0-3-1,0 0-270,0 1 116,0-3-127,6-4 0,3-2 1,7-3-1,2-5 1,1-5-1,1-5-235,1-5 1,-4-3 0,2-2 128,-2 1 1,-3-1 0,1 0 0,0 1-71,-1-1 1,-4 2 345,0 3 98,-7 3 1,4 14 0,-7 3-1,-2 3 7,-3 2 0,4-1 1,-4 1 55,3 0-210,9-1 1,1-1-347,6-3 0,6-3 163,0-7 1,1 0 141,-2 0 1,-1-7-827,7-3 0,-7 2 346,1-2 1,3 6 487,-3-6 0,1 0 0,-5-5 0</inkml:trace>
  <inkml:trace contextRef="#ctx0" brushRef="#br0" timeOffset="829">2146 625 7705,'0'-23'-247,"0"8"1,-6 2 374,-4 3 1,2 2 0,-2 0 0,-1 1 0,-3 4 97,0 1 1,1 4 0,1 1 0,2 4-149,-1 1 1,-2 7 0,0 4 0,1 1-61,3 1 0,4-3 1,-5 7-1,0 1 10,2 2 0,1-1 0,7-2 0,0-6-135,0-2 0,2-4 0,3-3 98,5-6 0,5-5 0,2-7 189,3-7 0,6-10-80,-1 1 185,-4-4-137,7-8 0,-10 4-34,6-8 0,-6 1-98,2-5 0,-4 3 0,-1-1 0,-2-6 0,-2-1 0,-3-3 1,-1 2-1,-4-1-249,-1 4 353,-2 1 1,0 8 0,2 7-1,1 8 1,2 9 340,-2 1 0,-1 8-341,-2 5 1,0 8 0,0 11 0,0 6-17,0 3 1,0 8 0,0 3 0,0 3 379,0 2-630,0 7 1,0 1 0,-2 7-1,-1-2-738,-2-3 1,0-5 411,5-10 1,0-3 121,0-6 1,0-7 57,0-4 1,6-9 397,4-5 1,3-5-87,2-5 1,1-3 0,2-9 0,2 0 0,-2-5 55,-2-1 1,-1 4 0,0-6-1,-2 1-11,-4 1 1,3-3 0,-7 5 0,-2-1 0,-1 1-64,-2 2 0,0 9 322,0 0-102,0 7-196,-7-4 0,-1 14 65,-7 2 1,1 6 63,-1 5 0,5-2-183,0 6 0,2 1 1,-2 6-1,4 1 1,1 1-1,0-4 1,2-4-89,1-4 0,7-1 0,2-7 0,1-2 106,3-1 1,7-7 0,2 1 0,-1-8-64,2-5 173,2-4 1,2-2-72,-1 0 1,-6-6 14,2-4 0,-4 3-185,-1-3 110,0 1 1,-2-6-1,-2 2 1,-3 2 29,-1 2 1,-2 6 125,-5-2 0,0 7 221,0 8 1,0 17 0,0 12-348,0-3 0,0-1 0,0-2 0,0 2-135,0-3 1,0 0-1,0-2-39,0-1 1,6-6 0,4-3-131,3-3 204,2-2 0,0-7 0,-1-2 0,1-4 0,0-2 1,-1 0 83,1 0 1,-5 2-1,0 2-78,1 1 439,2 7-84,-5 3 1,0 8 333,-3 7 0,-3-5-389,3-1 0,-2-1-264,2 2 0,-2 2-527,7-7 0,-5 1 350,5-1 0,0-3 44,4 3 192,1-4 0,6-7 0,2-2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7:57.30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265 524 7711,'-6'-14'0,"-1"4"-81,-2 0 0,-5 5 131,5-5 0,-6 7 132,-5-2 0,4 4-120,-4 1 0,4 5 0,1 1 0,1 2 0,-1 5 0,0 4 0,1 4 67,-1 2 1,2-4-1,1 6-119,3 1 0,5-5 1,-1-1-1,4-4 1,1-1-57,0 0 94,0-7 0,6-2-19,4-6 0,10-8 112,4-7 0,1-1-39,4-8 0,-8-1-37,9-4 1,-6-1-96,1 1 113,3-7-79,-12 5 0,5-7-71,-6 4 1,-1 0 129,1-10 1,-2 3-15,-3-8 0,-3 3-175,-7 2 1,0 6 0,0 4-1,0 5 208,0 4 0,-2 6 0,-3 9 0,-5 8 0,-1 10 0,-1 10 20,3 4 1,4 10 0,-3-1-1,-1 7-118,1 8 0,3-2 1,-3 6-1,0-1 19,0 0 1,5 5 0,-2-5 0,3-3-514,2-5 1,2-7-1,3-10 10,4-4 160,4-10 250,2-4 0,6-6-14,4 0 1,-2-6 0,0-4-1,-2-5 65,-3-4 1,3 1 0,-3-7 0,-3-1 0,-6 0 24,-2 2 1,3 2-1,-5 8 209,-2-1 0,-3 7 1,-3 5 191,-2 6-169,-7 5 1,4 8-49,-7 4 1,6 1-97,-1 4 1,5 2-119,-5-2 0,7 1 100,-2-2 0,3 4-427,2-3 0,2-4 157,3-1 0,3-9 0,7-3-666,-1-1 660,1-2 220,6-5 0,2-13 0,7-4 0</inkml:trace>
  <inkml:trace contextRef="#ctx0" brushRef="#br0" timeOffset="1060">1162 333 7711,'0'-14'-498,"0"5"415,-7-4 0,-1 12 258,-6-4 1,-1 3 0,0 4 0,1 1-1,-1 4 1,0 1 385,0 3-469,7 9 1,-5-2-137,3 6 185,4-6-57,-1 10 1,2-5-56,1 6 0,-1-4 0,5-1 0,0 1 0,0-1-55,0 1 1,0-7 0,0 1 0,1-2 48,4-3 1,3-4 0,7-2 0,0-1-12,-1-4 1,6-1-1,1-2 1,0 0-4,1 0 0,-1-2 0,-3-1-6,2-2 1,4-6 0,-4 2-1,-2 0-4,-2-1 1,0 2 0,2-4 0,2 2 28,-2-1 0,-7 3 0,-1 0 0,0 0 67,-2-1 1,0 4 0,-5-4-25,2-3 0,0-1 1,-5-2-61,0 1 1,0 4-1,0 0 1,-1 0-43,-4 2 0,1-3 0,-5 4-130,-3-1 0,-1 5 0,-2-2 90,1 3 0,4 2 0,0 0 1,0 2-104,2 3 1,-3-2 0,4 7 10,-1 1 0,5-3 1,-1 1 151,8-3 1,-1-1 0,7-5 57,1 0 0,4 0 0,3-2 0,2-1 0,-1-3-72,2-3 1,-4 0 0,4-6 303,0 0-125,-5 1 23,6-1 1,-9 5 155,-3 0-138,3 7 264,-12-10 1,11 13-181,-7 0 1,0 2 0,-5 7 0,0 3-130,0 1 0,0 6 1,0 1-50,0-2 0,0-2-109,0-1 1,0 0 0,1-1 0,2 1-57,2 0 1,7-7 0,-2-3 0,3-3 0,1-2-1,3 0-70,2 0 0,-2-2 0,2-3 1,-3-5-1,1-3-39,2-2 1,-7 1 0,3-1-113,-2 0 0,-2-1 49,-1-4 120,-4 4 1,-1-5 380,0 6-121,0 0 0,-5 9 0,-2 6-8,-2 8 0,2 5 0,-3 3 1,3 2-4,2 2 0,0 0-117,0-6 0,7 1-185,3 0 0,-2-7 1,2-3-1,1-4 1,4-1-1,3 0-101,1 0 1,1-1-1,-5-4 1,-1-3 0,1-2 12,0 0 1,-1 0 0,0-4 0,-3-1 65,-1 0 0,-7 5 1,2 1 769,-3-3-325,-2 6 1,0 6-167,0 9 0,0 0-31,0 0-65,0 1 92,0 5 0,0-5 52,0 0 0,1-2 169,4 2-113,3 3 1,7-12-94,0 4 0,1-3-354,4-2 0,-4 0-41,4 0 0,1 0 0,-2 0 0,-1 0 0,-1 0 266,-3 0 1,1 0 0,0 0-1,-1 0 227,1 0 0,0 0 0,0 0 1,-1 0 148,1 0 1,1 0-1,2 0-115,2 0 1,-1-2 0,-4-1 0,0-4-13,0-1 0,-1 0 1,1-3-1,-2 1 76,-3-2 1,1-6-76,-6-1 1,0-1-35,-5 5 1,-2 1-234,-2-1 1,-5 2-319,-5 3 0,-6-1 249,0 6 0,-4 0-521,4 5 0,-4 0 332,4 0 1,1 0 116,4 0 0,5 6 188,0 4 0,7 3 0,-3 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7:59.9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191 611 7869,'-14'-15'0,"-1"2"0,0 3 586,1 6 1,-1 4-267,0 4 0,2 11 0,3 10 0,5 2-112,4 3 0,1-1 0,0 2 0,0 2-98,0 1 0,0 1 0,0-4 0,0 0-170,0-2 0,0 4 1,-2-10-1,-3-1 128,-5-2 1,2-5 0,0-4-371,2-1 0,-6-7 0,4 0 151,0-6 1,1-5-1,7-8 1,2-2 32,3-2 0,8-1 0,8 1 0,0-3 102,1 1 1,7-1 0,-3 5 0,0-2 145,2 2 0,-5 3 0,0 4 0,-2 1-43,-3-1 1,-2-2 73,-1-2-165,-7 7 0,-8 1 0,-8 9 0,-2 1-89,0 2 0,5 7 0,-3-3 81,2 4 1,1 4 0,5 1 0,0 3-1,0 0-27,0 0 0,2-1 0,2-5 0,6-2-253,3-3 172,2 3 1,1-12 0,2 4 0,4-3 0,-1-4 0,2-1 0,-1-4-393,5-1 0,-5-2 1,1-4-1,-1-1 512,-4 0 0,4-6 0,1-2 0</inkml:trace>
  <inkml:trace contextRef="#ctx0" brushRef="#br0" timeOffset="1053">941 23 8008,'2'-13'266,"3"3"0,-4 10 0,6 12 1,-2 6 15,0 6 1,-1 4 0,-4 3-1,0 3-52,0 5 1,0 6-1,0 2 1,-1 2-175,-4-2 0,-2 6 1,-4-1-137,1 0 0,2-1 0,-3-9 0,2-3-16,3-4 0,1-6 0,5-4 0,0-6 39,0-3 1,2-7 0,2-6-53,6-6 0,5-6 0,3-7 0,3-2-153,2-1 0,-3-8 0,4 3 0,1-4 124,-2-1 1,3-4 0,-7 4 0,1 6 84,1 5 1,-5 3-1,4 2 156,-4 3 0,-7 5 1,-5 10-1,-2 5 258,-2 3 1,0 3 0,0 2-204,0 2 0,0 5 1,-2-4-1,-1 2-228,-2 3 0,0-5 1,4 0-1,-3-1 0,0-1-466,0-1 1,3-1-1334,1-3 1869,0 1 0,0-13 0,6-4 0,2-13 0</inkml:trace>
  <inkml:trace contextRef="#ctx0" brushRef="#br0" timeOffset="1838">1441 523 6474,'15'0'-126,"-6"-5"0,1-2 540,2-1 0,1 5 1,1-2-1,-1 2-106,-3-2 0,3 3 0,-3-3 335,3 4-481,2 1 0,-5 1-126,-1 4 0,-5-1 0,1 5 0,-4 3 38,-1 1 0,-1 2-113,-4-1 0,-3 3 3,-7 2 1,0-1-26,0 7 0,-4-1-11,-1 6 1,-1-6-21,1 1 0,4-7 59,-4 1-68,11-3 0,2-6 98,7 0-16,0-7 5,0 4 1,8-12-27,7 0 0,0-8 26,4-2 1,3 1 0,-1-6 0,0 2 0,2 0 0,-2-3-67,0-2 1,1 0 15,-3-1 0,-4-3 1,1 8-164,-4 1 411,-9 2 1,5 7 5,-3 5-212,-3 2 1,-1 5 0,-7 4 111,-2 2 1,3 13-1,-4-8 136,3 3 0,1-1-135,5-1-88,0-1-115,0 1 0,2-5 101,3 0-278,3-7 163,6 4 0,1-12-10,0 0 1,1-7 79,4 3 1,-4 0 9,4 0 0,-2-1 23,1-5 0,-2 5 1,2 2-61,-3 2 212,-7 1 0,4 5 89,-3 0 1,1 6 0,0 6 0,-2 6 21,-3 6 1,1 4 0,-4 3-20,2 3 1,0 5-180,-5 10 0,-2 4 60,-3 5 1,-5-4-1,-8 2 1,-3 3-200,-2 3 1,4-3-1,-6-7 1,1-2 0,1-4-1,2-5-420,-1-7 1,6-9 0,-4-7-72,4-7-115,1-4 381,1-14 208,6-8 0,1-2 1,7-10-1,0-2 1,0-5 113,0-4 0,7-8 0,1-6 0</inkml:trace>
  <inkml:trace contextRef="#ctx0" brushRef="#br0" timeOffset="1839">2073 420 7707,'21'-21'0,"-5"4"0,4-2 131,-4 2 1,-3 3-1,-1-1 1,-2 2 84,1 3 0,2-1 0,2 6 90,0 2 0,-1 1-235,1 2 0,-2 7 1,-3 2-1,-5 4-66,-4 2 1,-1 0-1,0 1 1,0 2-3,0 2 0,0-1 1,0-4-1,0 0-23,0-1 0,0 6 0,-1 0 53,-4-2 1,-3-2 0,-5-1-105,3-1 46,-3-6 1,5 4 0,-7-6-87,0 3 118,0-6 1,6 3 0,1-4 0,-1 1 73,1 2 0,3 0 61,-5-5-113,7 0-23,-3 0 1,17 0 0,4-2 39,1-2-65,0-5 0,1 0 0,1-1 66,1-2-106,8-1 1,-11-3 0,5-2-31,0-2 0,-3-1 0,5 3-122,-2-1 0,-1-1 202,-5 5 0,-6 7 378,1 3 177,-6 4-428,2 7 0,-8 2 134,-2 7 0,0 0-99,-6-1 0,7-4 0,-2 0-10,4 1 0,1-2-162,0 0 1,1-5 0,4 1 0,5-4-42,3-1 0,8-1 0,2-3 0,2-2-58,-1-2 0,1-1 0,4-2 0,0 3 183,1 1 0,-2 2 0,-4 5 1,-4 0 118,-4 0 1,-6 0 0,-2 2 133,-1 3-314,-3-3 1,-4 11-161,0-4 1,0 0-1,2-1-520,3-2 0,3-1 1,7-5 675,0 0 0,6-6 0,2-3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8:23.3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1 192 8342,'15'0'0,"1"0"320,3 0 1,8 0 0,10-2 0,11-1 0,4-2 0,7 0 804,1-1 1,2 4-463,7-3-1625,-4-3 1206,-6 6 61,0-4-76,-7 6-77,-1 0 0,-9-2 1,-3-1-1,-6-2 889,-7 2-1108,-5 1 1,-6 2-1,-4 0-1178,-6 0 1,-11 0-1,-14 0 1,4 2 0,3 1 1244,3 2 0,-6 0 0,-7-5 0</inkml:trace>
  <inkml:trace contextRef="#ctx0" brushRef="#br0" timeOffset="375">721 30 8314,'15'-5'0,"0"0"346,-1 2-16,1 2 1,0-4 0,1 0 0,4 1 0,2 3 0,3 1-1,-2 0 193,-2 0 1,-1 0 0,-6 1 0,1 4-288,0 5 0,-2-2 0,-3 2 0,-6 2-42,-2 1 1,-2 6-1,0 1 1,-2-2-92,-2-2 0,-5 4 0,-7 1-164,-4 2 1,2-4 85,-6 6 0,4-7 1,-4 2-1,-1-3 99,3 3 1,-5-4-69,8 4 62,-1-4 0,1-6 0,-1-2 293,2-1 162,2 4 0,1-9-63,0 3 1,6-5-1,0-5-512,3-5 0,1-3 0,3-2 0,-1 1 1,-2-3-1,2-1-958,1-1 0,2-1-4426,0 5 5386,0 7 0,0 8 0,0 8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8:07.24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265 1161 7619,'0'-14'0,"-1"-1"0,-2 0 0,-4 2 204,-1 4 1,3 0 0,-5 6-73,-1-2 0,-2 0 0,-2 5 0,0 0 0,1 2 2,-1 3 1,0-2-1,0 7 1,1 3 0,-1 3-1,0 4 1,2-1 96,3 3 0,-3 1 0,5 6 0,-2 0 185,1 1-533,5-1 262,-2 1-41,6-1 0,0-5-24,0 1 1,0-5-154,0 4 0,1-11 110,4 2 0,4-5 0,5-1 1,3-4-51,2-3 0,-1-2 1,7-2-1,1-3 1,0-6-1,0-5 0,-1-4-156,1 2 1,-5 0 0,-2 0 0,-2-1-131,-2 1 231,-1 1 1,-1 1-1,-3-4 1,-3-3-1,-2 1-20,-1 2 107,1 4 0,-6 3 0,-3 1 0,-2 4 56,-2 1 0,0 4 0,-4 8 26,2 5 1,5 3-1,-3 2 1,2-1 36,2 1-152,3 6 0,1-4 0,0 2 0,0-2 0,0-3 24,0 1 0,6-2 0,4-3-6,3-5 0,4-5 0,1-5 1,1-5-32,-1-3 0,3-3 1,-1-2-1,-2-2-6,-2 2 1,-1-3-1,0 0 1,-1-1-257,1 1 274,0 2 0,-2 4-19,-3 0 0,-4 5 175,-6 1 0,0 7 1,0 2-1,0 8 54,0 5 1,0 2-1,0 0 1,0-1-184,0 1 0,0 0 0,0-1 0,0 1-150,0 0 1,2-5 0,3-2 38,4-2 1,5-1 0,0-5-1,1-1-133,0-4 0,-1-4 0,1-5 0,0 1-721,-1 3 762,1-3 0,-5 5-125,0-7 0,-5 5-283,4 0 871,-5 7 1,2 3-219,-6 10 1,0-2-1,2 2-211,3 1 0,-2 2 1,5 2-347,-1 0 1,4-7 502,-1-3 0,3 3 0,2 0 0</inkml:trace>
  <inkml:trace contextRef="#ctx0" brushRef="#br0" timeOffset="839">927 603 7841,'0'-15'414,"0"7"0,0 5 0,0 13-200,0 9 1,0 9-1,0 6 1,2 7-1,1 5 1,3 6 145,2 5 0,-4 0 1,1 9-201,-4-6 1,-1 9-1,0-7 1,0 5-192,0 1 0,0 1 0,0 3 0,0-4-91,0-4 1,0-5 0,0-5 0,0-5 85,0-3-222,0-15 1,0-4 0,2-14 0,3-4-30,5-9 1,-2-14 0,2-10 0,1-4 84,2-1 0,-3-1 1,0-1-1,-1-1 97,0-3 0,2 1 1,-4 5-1,-1 1 121,1 3 1,-1-1-1,-3 5 1,4 0-1,1-2 169,4 0 0,-4 4 0,2-4-127,1 1 0,2-4 1,2 3-1,-1-1 14,1-1 1,1 6-1,2-4 1,2 0-20,-2 0 1,-2 5 0,-1-3 0,0 1-43,-1 1 0,0-1 0,-5 6 1,-4-1 0,-3 0 1,-2 5 0,0 1-14,0-3 1,-7 4 0,-2 0-1,-5 1 3,0 4 0,-6 1 1,1 4-1,1 3 48,1 5 0,-2 3 1,-1 3-1,4 2-2,4 2 0,1 1 1,4-3-1,1 1-49,-1-1 1,2-1-1,7-4-51,3-3 0,3-4 1,7-6-1,-1 0-5,1 0 1,6-6 0,2-4 0,0-3-190,-3-2 0,1-5 0,-1 1 0,-1-1 148,2-1 1,-4 5 0,2-4-1,-2 4 157,-3 1 1,-4 2 298,0 3 1,-5 4-120,5 6 0,-7 6 0,2 4 0,-4 3 407,-1 2-573,0-1 0,2 1 0,1 0 58,2 0 1,0-1-1,-5 1 1,2 0-1,3-1 0,-2-1-123,7-3 0,-5-3 0,4-7 1,1-2-1,0-3-192,0-5 0,-5 2 180,5-2 1,-6 1-1,5-6 1,-1-1-140,0-4 1,-5 4 0,4-4-56,-1 4 0,-4 1 0,4 0-271,1 1 0,-5 4-217,3 0 0,-2 7 212,2-2 1,-4 2-1,6-1 474,-1-1 0,-4 1 0,5 4 0</inkml:trace>
  <inkml:trace contextRef="#ctx0" brushRef="#br0" timeOffset="1700">1794 912 7606,'0'14'421,"0"1"0,0 0 0,0-1-132,0 1 0,5 1 0,0 2 1,-2 2 21,-1-2 1,-2 0 0,0 0-299,0 1 1,0 1 0,1-7-212,4-3 1,-1-4 98,5-6 0,-4-6 0,3-4-18,-1-3 0,4-2 0,-2-1 1,0-2-82,1-2 1,-5-4 0,5 3 0,0 0-38,-2-1 1,5-2 0,-5 4 435,0 2 0,0 7-234,-3 1 0,-1 7 1,4-1-1,-2 8 234,-2 6 1,-3 3 0,-1 1-1,0 3 171,0 2 0,0-2 0,0 2 1,0-3-270,0-1 1,2 0 0,1 0 37,2-1 0,2-4-203,-3 0 1,0-7-1,4 0 1,0-4-159,0-4 0,2-7 1,5 3-1,-1-6-107,1-5 1,0 4 0,0-5 157,-1 0 0,1 9 0,-2-3 0,-2 4-499,-1 3 653,-7 1 1,4 14-1,-7 4 1,0 6 359,0 2 1,0 1-1,0-6 1,0 1-519,0 0 0,0 0 0,0-1 0,0 1-293,0 0 0,0-6 466,0 1 0,7 0 0,1 5 0</inkml:trace>
  <inkml:trace contextRef="#ctx0" brushRef="#br0" timeOffset="2515">2426 882 7830,'5'-15'0,"2"2"0,1 2-73,3 1 0,-3 2 0,2-3 0,2 2 570,1 3 1,-4 1 0,1 5-161,2 0 0,1 2 0,0 3-72,-3 4 1,-4-1 0,-6 2 0,0 2-85,0 1 1,0 1-1,0 1 1,0 0-232,0 0 1,-5-1 0,-1 1 0,-2 0-353,-4-1 1,-1 1-1,-2 0 254,1-1 1,-1 1-1,0-2 1,1-1-1,-1-3-21,0 3 1,0-6-1,1 1-26,-1 0 0,7-7 0,5 1 0,6-6 0,7-1 0,3-2-164,1-1 1,8 0-1,1-6 1,1 0 121,1 0 0,-1 1 1,5-1 236,1 0 0,-7 7 0,11-11 0,-3 2 0</inkml:trace>
  <inkml:trace contextRef="#ctx0" brushRef="#br0" timeOffset="2516">2838 838 7658,'-15'-5'50,"0"0"0,1 0 0,-1 5 0,0 0 107,1 0 0,4 0 1,0 2-1,-1 1-41,-3 2 1,1 7-1,2-3 1,1 4-46,-1 2 1,3 2 0,-2 0 0,0 3 38,2-2 0,1-2 1,7-1 17,0 0 1,2-7 0,3-3-62,5-4 0,4-1 0,4-3 0,2-5-6,-2-7 1,3-4 0,-1 1 0,-1-3 41,2-2 0,-4-2 0,2-4 0,-2-1-48,-3 1 0,1 0 0,0-2 1,0-4-83,-1-4 1,-4-3 0,-2-2 0,-1-1 75,-4 1 1,0 0-1,1-2 1,0 1 219,0 1 0,-3 8 0,-1 13 190,0 2 1,0 9-188,0 12 0,0 13 0,0 13 0,0 5-18,0 4 0,-1 10 0,-3 1 1,0 5-255,0 4 1,3-2 0,-1 2 0,-1 2 28,-2 0 1,0-1 0,5-14 0,2-4-433,2-9 0,10-2 0,7-13 0,2-6 132,3-4 0,-3-6 0,1-3 0,1-6 6,-2-7 0,-1 0 1,-5-7-1,-1-1-51,-3-2 1,-6 1-1,1 2 1,-2 6 186,-2 2 0,-9 4 0,-5 3 0,-3 5 30,-2 4 0,-4 7 0,-3 4 0,-1 5-194,-3 4 0,3-1 0,1 5 0,0 0 293,4 0 0,2 1 0,1 6 0</inkml:trace>
  <inkml:trace contextRef="#ctx0" brushRef="#br0" timeOffset="3276">574 1191 6839,'0'-15'-552,"0"0"883,0 7 1,-6-3-1,-4 6-67,-3 2 0,-2 1 0,0 4-97,1 3 1,-1 3-1,0 6 1,1 3-1,-1 1 133,0 1 0,5 6 1,2-4-1,0 0-186,0 1 1,5 2-1,-2-4 1,3-2-149,2-2 73,0-8 1,7 4 85,2-8 1,4 1-6,2-5 1,1-6-195,4-4 0,-2-8 0,5-3 1,-2-2-1,-5-2 78,-4 3-329,1-6 1,-7 10 0,4-5 0,-5 2 0,-3 3 0,-2 1-1863,0 3 2187,0 6 0,-7-5 0,-1 4 0</inkml:trace>
  <inkml:trace contextRef="#ctx0" brushRef="#br0" timeOffset="4534">3661 794 7688,'15'-36'-198,"-6"3"-46,1-6 1,-5 0 353,5-5 0,-5-7-62,5-3 0,-5-3 120,4-2 0,-5 6-55,0-1-19,-2 6 5,-2-2 1,0 12 0,0 5 915,0 7-781,0 12 0,0 9 0,-2 11 0,-1 11-121,-2 10 1,0 6 0,5 9-1,0 4 1,0 2 0,0 2 0,0 2-1,0 4 49,0 3 0,0-5 0,0 6 0,0-4-376,0-1 1,0-4-1,0-4 1,2-6-1,3-8 1,5-6-170,3-2 0,2-9 378,-1-1 0,6-2 0,1-8 0,2-2 1,1-1 26,-1-2 0,3 0 1,-4 0-1,-1 0-27,0 0 0,4-7 0,-6-3 0,-1-3-87,-2-1 0,-2-1 0,-3 0 0,-3 1 6,-1-1 1,-2 0 0,-5 0 32,0 1 0,-2-1 0,-3 2 0,-3 2 2,0 1 1,-10 7 0,3-2-1,-1 3 62,-1 2 1,-2 5 0,-1 1 0,4 3-96,4 2 1,-1 2-1,5 2-131,0-1 1,1 1-1,7 0 1,0 0-376,0-1 1,2-4 589,3 0 0,10-7 0,8 4 0</inkml:trace>
  <inkml:trace contextRef="#ctx0" brushRef="#br0" timeOffset="5616">4528 618 7819,'-1'-15'0,"-6"2"278,-8 3 0,1 4 1,-6 6-1,4 0-10,1 0 0,5 6 0,2 5 1,0 6 194,0 2 0,4 8 0,-1-5 0,4 3-269,1-1 0,0-1 1,0 3-1,0-1-170,0 1 1,0-5 0,0-1 0,0-4-121,0-1 1,-2 0-1,-3-1 1,-4-1-288,-5-3 1,5-3-1,-1-7 1,-2 0-383,-1 0 1,4-2-1,0-3 272,3-5 1,1-3-1,7-1 1,3-1 492,4 0 0,4 0 0,9 1 0,0-1 0</inkml:trace>
  <inkml:trace contextRef="#ctx0" brushRef="#br0" timeOffset="5617">5043 632 7676,'-7'-8'-97,"-1"-3"0,-7 6 389,1 2 1,-1 1 0,2 4 0,1 2-162,3 6 0,0 3 1,-2 2-1,1 0-15,-1-1 1,-1 3-1,1 1 1,1 3-76,-1 2 0,4-5 0,1 1-11,-1-2 1,7-4-82,0-3 1,11-6 0,11-10 0,-1-7 61,0-5 0,5-7 1,-3 4-1,2-2 45,-1-3 1,-1-2 0,3-3 0,-3-1-46,-2-3 0,4-5 0,-6-1 0,-2-5-64,-6-3 1,1 0 0,-8 5 0,0 1 233,-3 4 1,-2 5-1,-3 9 163,0 6 1,-8 12-1,2 12-115,-3 13 1,0 8 0,2 5 0,1 4 15,-2 4 0,4 3 1,-1 4-1,-1 1-240,2 2 1,-4 2 0,6-4 0,-1 2-293,1-1 0,1-4 0,5-5 0,0-6-92,0-7 1,1-2 0,4-9-1,7-7 150,6-5 1,0-4 0,6-4 0,1-6-4,-3-7 1,5 0-1,-8-5 1,-1 0 54,-2 0 0,-3 0 0,-3-1 1,-5 4 287,-3 4 38,-2 8 1,-7 3 0,-3 11 0,-3 7 63,-1 5 0,-1 7 0,0-4 1,2 0 3,3 0 1,-1 6 0,6-5 0,2 3-382,1-1 0,4-6 1,3 2-1,5-5-398,3-6 1,8-2-1,2-7 1,1 0 561,1 0 0,6-7 0,6-1 0</inkml:trace>
  <inkml:trace contextRef="#ctx0" brushRef="#br0" timeOffset="6742">5748 647 7739,'15'-15'0,"0"1"276,-1-1 1,-1 5 0,-1 2-12,-2 1 0,-1 1 0,6 3 0,0-2 0,-1 1 50,1 3 0,-2 2 0,-1 4-177,-3 5 0,-5 3 1,1 2-63,-4 0 0,-2-1 1,-3 1-1,-2 0-126,-2-1 0,3-1 1,-5-1-1,-1-2-11,-3 1 1,0 2 0,-3 4 0,-1 0 44,-1 3 0,-1 0 0,6-6 1,-1 1-184,0 0 0,0-2 0,2-2 0,2-3 188,1-1 0,13-2 0,2-7 0,8-3-43,7-4 0,-4-1 0,4-3 0,-4-4-133,-1 1 1,5 0 0,-1-1 27,-1-2 1,3-2-1,-1-6 1,0 3-118,1-2 0,-5-9 0,4-2 0,-4-2 79,-1 0 0,-1-6 0,1-4 0,-2 2 134,-3 1 0,-2-3 1,-5-1-1,2 1 198,-1 3 0,-3 0 0,-1 14 0,0 4 1796,0 7-1561,0 4 0,0 17 0,-1 10 0,-3 11-132,-1 7 0,-4 6 0,4 2 0,0 2-197,-2 3 0,4 3 0,-5 3 0,0 2-197,0-2 1,-2-1 0,-3-2 0,3-1-173,5-4 0,3 0 1,2-9-1,2-8 173,3-4 1,3-9 0,8-5 0,4-2 85,4-2 0,-1-2 0,2-1 0,-1-2 182,-1 2 0,3 0 0,-6-1 388,-2 0 1,-3 0 0,-6 9-240,-4 5 0,-3 3 0,-4 2 1,-3-1-231,-4 1 1,-4 0 0,-4 0 0,-1-2-107,-1-4 1,-3 5 0,4-5 0,-1 3-620,1-2 0,2 1 0,1-6-1914,0-2 2607,7-1 0,1-9 0,21-7 0,2-9 0</inkml:trace>
  <inkml:trace contextRef="#ctx0" brushRef="#br0" timeOffset="6743">6336 603 7542,'25'-7'0,"-2"-1"0,-2-2-300,-3 1 1,-2 4-1,-1-3 1,-1 1 1146,1 4 0,-2-1 1,-1 1-542,-3-2 1,1 0-1,3 7-225,-3 3 0,-2-2 0,-4 7-54,0 1 1,1 3-1,-5 0 21,0 1 0,-6-5 1,-4-1-161,-3 3 0,-2 1 1,1 0-1,-3-2-55,-2-1 0,2 0 0,-2 3 0,4-1-105,5-3 298,-3-5 1,13 2 0,0-7-58,8-4 1,10 1-1,2-5 1,-1-3 42,3-1 0,-1 0 0,5 2 1,-1 1 26,1-2 1,1-1 0,1-1 0,-3 1 132,-6 3 1,-2 2 0,-3 4 103,1-1 0,-5 7 1,-2 8-1,-1 3 36,-4 2 1,-2 11 0,-1 3-1,0 4 2,0 3 0,0 6 1,-1 9-1,-4-1-138,-5 1 0,-1 5 1,-1-4-1,1 2-216,-6 0 1,3-5-1,-6 1 1,4-2-137,1-6 0,0-8 0,1-1 0,1-5-91,3-4 0,-2-11 0,6 0-311,-2-4 0,4-6 1,-2-8 51,-1-5 0,6-8 0,-4-3 0,3-2-99,2-3 0,0-8 1,0-5 624,0-4 0,7-8 0,1-1 0</inkml:trace>
  <inkml:trace contextRef="#ctx0" brushRef="#br0" timeOffset="6744">6880 353 7739,'8'-15'0,"-1"2"520,-1 3-1049,-4-3 159,4 12 1,-6-4-80,0 10 0,0-2 449,0 7 0,-6 0 0,-2 4 0</inkml:trace>
  <inkml:trace contextRef="#ctx0" brushRef="#br0" timeOffset="7300">6836 603 8412,'2'15'0,"2"-1"0,6 1 185,3 0 1,4-7-1,1-3 1,3-4 225,2-1 1,1 0 0,6-1 0,-1-4-181,0-5 1,1-5-1,-1-3 1,-1-3-84,-4-2 0,-2-1 1,-8-6-1,-1 3-116,-3 2 1,-5-3 0,-10 4 0,-5-2 0,-4 1 0,-6 6 0,-4 4-298,-4 5 0,-2-1 205,1 6 1,-2 6 0,0 9-1,0 3-163,3 2 1,9 1-1182,-1 4 1,4-2 1403,1 6 0,0 1 0,1 4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8:24.26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2381 4189 7722,'-21'0'-348,"5"0"0,3 0 348,13 0 0,0 0 0,6 0 0</inkml:trace>
  <inkml:trace contextRef="#ctx0" brushRef="#br0" timeOffset="1083">2631 2734 7835,'-14'0'-612,"-1"0"-734,0 0 1346,7 7 0,8-6 0,8 6 0</inkml:trace>
  <inkml:trace contextRef="#ctx0" brushRef="#br0" timeOffset="7583">74 44 7811,'-15'-6'80,"9"11"1,6-1 0,8 8 222,5 3 1,3 6-1,4 2-192,4 0 0,6 6 0,4-1 1,7 6-1,4 2 53,4 0 1,7 10 0,-1-2 0,6 3 32,3 4 0,16 1 1,0 7-1,-39-30 0,1 1-57,1-1 0,1 0 0,-1 1 1,0 1-1,3 0 0,0 2 1,1 0-1,0 2-57,2 1 0,0 0 0,4 1 1,-1 1-1,-3 0 0,0 1 1,2 1-1,1 0 28,1 1 1,1 0 0,1-1 0,0 1 0,3 2 0,0 1 0,0-1 0,0 0-89,2 2 0,-1 0 0,-1 1 0,-2 1 0,0 0 0,-1-1 0,1 3 0,-1 0 48,2 2 0,-1 0 0,3 2 0,0 1 0,-3 2 0,-1-1 0,1 1 0,1 0-54,-1-2 0,2 1 0,4 5 0,0 1 0,-3-6 0,0-1 0,1 3 0,0 1 20,3 2 0,-1 0 1,-3-3-1,1-1 1,2 2-1,0 0 1,-1-2-1,0-1-6,1-1 1,-1-2 0,0 1-1,0-1 1,-1-1 0,0-1-1,0 0 1,0-2-24,1-1 0,1-1 0,2 2 0,-1-1 0,-1-1 1,-1-1-1,-1 0 0,1-1 8,-1-2 0,-1 0 1,-3-2-1,1-1 0,-1 2 1,0 0-1,-1-2 1,0 0-9,-5-3 1,1 0 0,2 0-1,-1 0 1,-8-4 0,0 1 0,-1-1-1,0 0-2,-2-2 0,-2 0 0,3 3 0,-2-1 1,29 24-1,-4-2 26,-3-2 0,-10-5 0,-4-6 0,-8-3-47,-5-2 1,-6-8-1,-4-9 1,-7-2-97,-7-3 0,-4-4 98,-7 0 1,-9-9 0,-4 1 0,-6-7-150,-4-3 0,-7-3 0,-5-7 0,-3-2 199,-3 2 1,-6-3-1,-4 0 1,-1-1-142,-4 1 1,-6-5 0,-3 0 0,-2-5 23,-3-3 0,-4-7 0,-4 0 0,-5-5 20,-4-3 0,38 19 0,-2-2 1,1 1-1,-1-2 0,-1-2 0,0-3-108,-3-3 0,0-1 0,2-2 0,-2-2 0,-6-7 0,-2 0 0,2-2 0,1 0 118,2 0 0,-1-3 1,-5-6-1,0-2 0,4 2 1,0-1-1,-1-2 0,1 0-23,3 0 0,1 0 0,-3-3 1,0 1-1,6 4 0,0-1 1,0 0-1,0 0 154,-1-2 1,0 1-1,2 4 1,0 1-1,2 3 1,0 1-1,1 0 1,0 2-12,-1 0 0,1 1 1,0 1-1,1 1 1,0 3-1,0-1 0,1 0 1,1 1-109,2 3 0,1-1 0,-3-4 0,-1 0 0,3 5 0,0 0 0,-1 0 0,0 0-69,0-2 1,0 1 0,2 3 0,0 1-1,0-4 1,1 1 0,1 1 0,0 0 44,1 2 1,0 0-1,-2-4 1,1 0-1,1 4 1,0 1 0,0 0-1,0 1 43,0 2 0,0 0 0,0 1 0,1 0 0,2 1 0,1 1 1,-1 1-1,0 2 8,-36-33 0,6 3 0,1 5 1,4 2 234,4 3 1,-4 8 0,9 9 0,1 1-160,3 3 0,3 4 0,4 3 0,1 3 157,2 2 1,6 6-1,0 7 1,7-1-344,7 1 1,-3 5 0,3-2 0,1 4 145,2 1 1,6 0 0,2-2-520,1-3 356,2 3-6,5-4 166,0-1-1,0-1 29,0-7-225,0 7 0,2-3 81,3 6 0,-4-7-165,4 3 1,-5 1 0,-5-2 215,-4-2 1,-4 4 0,-4 0 0,-1 0 117,-1 0 1,-6 3-1,4-3 1,0 1 76,-1 4 1,-2 1 0,3 2-1,-1 0-31,1 0 0,2 0 1,2 0-1,-1 0-20,-1 0 0,-1 2-106,5 3 0,2 3 1,2 5-166,1-3 0,7-2 58,-2-3 105,3-4-10,2 6 222,0-1-144,-6-4 0,-2 5 1,-5-9-1,1-1-6,2-2 1,5 0-1,-4 5 1,-3 0-8,-1 0 1,3 0-1,1 0 1,-1 2 7,2 2 1,-5 0-73,3 6 0,-2-6 1,1 5-1,1-3 150,7 6 0,-4-4 25,7 6 1,5 1 0,3 0 0,4 1 75,4 4 0,9-2 0,-1 8 0,5 3 35,6 4 1,2 13 0,7 1-1,2 7-11,3 6 1,2 14 0,4-1 0,-2 4-206,-3 3 0,6 2 0,-30-38 0,0 0 1,0-1-1,0 1-112,23 39 0,2-3 0,-2-7 1,-2-1-54,-1-3 0,-8-6 1,-4-9-1,-5-6-29,-4-7 1,-4-5 0,-6-9 0,-2-2 138,-3-6 1,-4-7 36,-6-2 1,-8-14 0,-5-2 0,-7-11-104,-3-7 0,-3-5 0,-8-7 0,-4-7-73,1-4 1,-6-14-1,3 1 1,-5-5-149,1-6 0,-3-7 0,9-5 0,-1-5 157,19 41 0,1 0 0,-14-37 0,-1-3 0,5 9 414,4 11 0,-1 3 1,6 15-1,4 3-98,5 5 0,-1 0 1,7 7-1,2 3-59,1 5 1,2 5 0,0 6-166,0 0 1,12 2-1,4 4 1,5 4-116,6 3 0,7 9 1,5 4-1,7 5-31,8 4 0,1 1 0,15-3 1,4 2-392,3-2 0,8-7 0,-2-3 1,2-1 575,-2-4 0,4-8 0,-6-3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8:36.746"/>
    </inkml:context>
    <inkml:brush xml:id="br0">
      <inkml:brushProperty name="width" value="0.11429" units="cm"/>
      <inkml:brushProperty name="height" value="0.11429" units="cm"/>
      <inkml:brushProperty name="color" value="#E71224"/>
    </inkml:brush>
  </inkml:definitions>
  <inkml:trace contextRef="#ctx0" brushRef="#br0">5366 4659 27289,'0'-15'-2458,"0"7"0,2 1 1,3 7-1,3 2 3124,0 3 1,5-2 0,-2 7-1,6 1-260,2 3 1,3 5-1,-3 2 1,6 2-42,2 3 0,9 2 0,2 3 0,1 2-122,0 1 0,1 5 0,4-3 1,0 2-104,0 3 0,-5-1 0,-1 1 0,-2-3-149,-4-2 1,-2-2 0,-6-6 0,-4-2 0,-4-3 0,-1-2 0,-2-3-600,-3-2 1,-4-1 867,-6 0 1,0-5-944,0-1 1,-2-5-1,-2 1 863,-6-4 1,-3-1 0,-2-1-1,0-3 21,1-1 0,-1-1 1,0 1-93,1-5 1,-1 2-1,0 0-72,0 1 1,1-4 0,-1 3 15,0 0 0,1-6 1,-1 6-1,-1-2 81,-4 1 1,2-1-1,-5-5 1,0 1 76,0-1 1,-1-5-1,-5-1 1,-1-2 2,1-3 0,-2-3 0,-2-4 0,-1-1-613,1 1 0,-3-5 1,2-1-1,1-3-209,2-2 0,2 1 1,-1 2-1,-1 4 433,-3 1 0,3-3 0,-3 6 1,4 4 287,6 2 1,-2 9 0,4-1 0,1 3 130,0 1 0,0 7 1,3 3-1,-2 3-96,2 2 0,2 0 0,1 2 1,1 1-333,-1 2 0,0 5 1,0-4-1,1 1-93,-1-1 197,7 6 0,1-12 0,9 1 1,1-5-95,2-5 1,5 0-1,-5-6 1,0 0-245,1 0 0,-4 6 0,3-1-343,-4-2 1,-1 4-11,0-2 0,2 9 0,3 1 674,5 8 1,3 7 0,3 4 0,5 4 280,9 0 0,7 10 1,12-2-1,5 5 92,3 4 0,7 3 0,1 3 0,1 4 108,-1 9 1,-1-5 0,-5 6 0,-2-1 94,-3-2 0,-4 4 1,-6-12-1,-3-3 12,-7-6 1,1 0-1,-12-9 1,0-4-12,-4 1 1,-3-7-1,-2-1 1,-3-4 258,-1-1 0,-5 0-1216,4-1 1,-7-1-278,-2-3 1,-6-3-1,-9-7 897,0 0 1,0 0-1,1 0 50,-1 0 1,-5-2-1,1-1 1,1-2 72,2 2 1,-6-4 0,-2 1 0,-4-1 87,-1 1 0,-7-6 0,-3 4 0,-6-2 16,-4 0 0,-4 1 0,-11-6 1,-8 2-102,-10 3 0,-8-8 0,39 11 0,0-1 0,-1 0 0,1 0 12,-1 0 1,1 0 0,0 0 0,1 1 0,-48-9 0,6-2-63,7-2 1,8-1 0,12 3 0,8-2-220,5 2 0,4-3 0,11 2 0,7 1 0,9 1 0,6 3 0,6-1-119,4 0 0,11 2 0,9 2 1,9 2-54,9 3 1,0 1 0,6 5 0,0 0-29,-1 0 1,3 0 0,-6 2 0,1 1-9,0 2 0,4 0 1,-6-5-1,-2 0 48,0 0 0,0-2 1,-1-3-1,-5-5-251,-3-3 0,2-3 0,-6-4 0,-2-4-325,-6-4 1,1-1 0,-8-2 0,1-4-246,2-4 1,-6-3-1,3-2 1,-6 1 893,-3 4 0,0-2 0,5 8 0,0 4-389,0 3 1,0 8-15,0-2 1,0 14 0,-1 9 0,-4 12 85,-5 6 0,-5 10 0,-4 8 0,-6 4 162,-3 1 0,-8 2 1,-1 1-1,-2 4 192,0 1 0,-1-3 0,-2 3 0,3-3 249,4-6 0,6-6 0,4-9 0,6-4 476,3-4 0,6-5-492,0-6 0,12-4 1,1-10-1,7-6-123,6-7 1,4 0-1,-1-6 1,4-3-39,0 0 0,5 2 1,-4 2-1,4 2 159,1 3 1,1 3 0,-1 6 0,1 4 187,-1 3 1,-5 4 0,1 3 0,-1 4-147,-1 5 0,3 2 0,-6 2 0,-2 3-223,-2 2 1,-1-3-1,1 2 1,2 0 125,2-4 1,0-2 0,-4-3 0,3-2 247,6-1 0,3-7 0,1 2 0,0-3 22,1-2 0,-2-2 0,-2-1 0,-3-2 177,-2 2 0,3-4 0,-4 3 203,-2 0 0,-7 3-748,-1 1 269,-7 0 1,4 1 0,-9 3-99,-3 0 1,-3 1 0,-8-5 0,-2 0 125,-2 0 1,-6-5 0,2-1 0,-4-2-277,-1-4 0,-1-1 0,1-1 1,-1-1-7,1 0 0,0 0 1,-1-1-1,2-2 2,4-1 1,-2-3 0,5 4 0,-1-3-132,1-2 1,-3 4-1,2-4 1,1 0-109,0 0 0,-5 3 1,3-4-1,-2-2-101,1-2 0,1 0 1,-3 2-1,1 2 273,-1-2 1,-1-2 0,-3-2 0,2 1-286,4 0 0,-4-1 0,4 1 0,-4-1 177,-2 1 0,6 0 0,-2-1 0,-2 1 22,0-1 0,-4 1 1,7 0-1,-3 1 97,-1 3 0,1-6 1,2 5-1,2 0 16,-3-2 1,1 0-1,0-3 1,2-1-14,-2-3 0,3 0 1,-2 2-1,1-3 16,1-2 1,-5 1 0,4-4 0,-4 2-19,-2-2 0,1 3 0,0-1 1,-1 0 8,1 1 0,-1-4 0,1 3 1,0-2-15,-1 2 0,1-4 0,-1 4 0,1-5-13,0-5 0,-1 8 1,1-3-1,-1 2 19,1-1 0,-5-1 1,-1 0-1,3 0 55,1 0 0,-4 0 1,-1 0-1,1-1 151,-1 1 0,-4 0 0,3 0 1,-2 0 2,-2 0 1,-5 2 0,7 1 0,-2 1-6,2 0 1,-4 2 0,4 1-1,-3-1-88,-2 0 0,4 4 1,3-3-1,1-1-65,3 0 0,2-1 0,2-3 0,-1 1 52,1 2 1,5 0-1,-1-6 1,-1 3 40,-2 3 0,-1-4 0,-1 6 0,1-1 32,0 4 1,-6-2 0,-1 2 0,-1-1 16,-4-1 1,-1 5 0,-3-5 0,1 2-173,0 0 0,5-2 0,0 3 0,-2-1 76,-1 1 0,-3-3 0,1 2 0,0 1-46,0 2 1,0-3-1,0 0 1,-2 1-43,-3 2 0,8 2 0,-3-2 0,2-2 0,-1-1 0,-1-1 0,0 6 0,2 0 0,2-1 0,0 1 0,4-1 0,0 1 0,0 0 0,2 4 0,4 2 0,2 0 0,4 1 0,-2 4 0,8-4 0,3 3 0,4-1 0,7 1 0,0 4-387,2 0 1,4 2-720,2 3 0,5 4 0,5 6 816,1 0 1,0 5 0,-1 1 0,-1 2-270,-3 4 0,2 1 0,-6 2-296,2-1 0,-4 3 0,1 1-181,-4 1 0,-1 1 1,0-6-566,0 1 1,0 0-555,0 0 2074,0-7 1,2-2-1,3-6 1,5-1 487,3-4 1,1-3 0,-1-7-458,-3 0 1,2 5 0,-6 2 321,2 2 0,-6-4 1,0 3 85,-6-1 1,-9 3 0,0-5 0,-6 1 232,-4 0 0,-3-2 0,-7 4 0,-3-1 87,-2-3 0,1-1 0,-2 1 1,3 1-208,0-1 1,5-2 0,-4-2 0,4 0-173,2 1 0,5-6 1,1-1-1,1 0-401,4-1 0,2 3 0,1 4 1,1 0 951,-1 1 1,5 1-355,0 3 0,2 5-590,-2 10 0,4 5 0,6 9 0,2 4-250,2 0 1,0 11 0,7 0 0,4 7 126,3 3 1,8 4 0,0 4 0,5 7 66,3 1 1,12 6-1,-2-3 1,5 1 321,7 1 0,-2-6 0,13 3 0,0-5 130,1-1 0,6 3 1,-11-9-1,-2 3-165,-6 2 0,-4-4 0,-7-1 0,-1-2-53,-4-4 1,-8 3-1,-8-9 1,-2-1-85,-3-2 1,-8 1 0,-5-4-1,-4-4-281,-1-7 0,0 0 0,-1-3 23,-4-5 0,-4-4 0,-5-11 402,-1-3 1,-5-5 0,1-9-1,1-6-378,2-3 1,-1-12 0,-1-6-1,-3-5-642,-2-4 0,0-9 1,-3-6-1,3-5 131,2-4 0,-5-4 1,3 5-1,0 1 514,4 2 0,2 6 0,4 2 1,2 2 304,1 3 0,-1 6 0,-7 4 0,-2 3 150,2 6 1,0 6 0,0 8 0,-3 1 164,-2 3 0,5 4 1,-2 8-1,6 2-682,4 1 1,-3 6 0,3 0 639,-3 2 1,-2 2 863,1 0 626,5 0-921,3 0 1,6-2-1,0-3-1091,0-4 1,0 0-1,0 0 1,-2-3-36,-3-1 1,4 3 0,-6 1-11,1-3 0,2 1 1,-5 1 208,-3 5 1,4 3 0,-2 2 5,-1 0 1,3 0-1,-1 2-369,3 3 1,1-2-1,5 7-10,0 1 1,13 2 0,8 0 0,10-1 455,9-2 1,17-7-1,11 2 1,16-2 500,12 2 1,4-3 0,-44 0 0,2 1 0,0-2 0,0-1-115,0 0 1,0 0 0,-1 2 0,0 1 0,-6 0 0,-1-1 0,47 3 228,-9 1 1,-13-2 0,-13 4 0,-8 0-460,-10 0 0,-6 0 0,-11 4 0,-2-2-416,-5 1 1,-9 0 0,-3 1 0,-1-2-288,-4 1 1,-3 2 0,-7 0 0,-6-1 548,-5-2 0,-8-2 0,2 3 0,-2-3-323,1-1 0,-3 3 0,6-5 0,-1-1 23,3 3 1,4-4-1,1 7-143,0 1 0,1 7 0,-1 4 0,2 1-98,3 3 1,-5 3 0,2 5 0,-5 6 176,0 2 0,-3 7 1,0 2-1,-2 1 165,-3 3 0,-4 7 0,-4 4 0,-5-1 395,-3 0 0,-3 6 0,3-4 0,1 0-467,2-4 0,3-4 0,-2-3 0,7-6-165,4-4 1,-3 1-1,11-9 1,1-2-236,1-7 0,4-1 0,3-8-281,6-2 784,2-2 1,2-10 0,0-6 0,2-9-93,2-9 1,0-5-1,4-7 1,-2 1-103,-2 0 0,2-2 0,-1-2 0,-2-3-5,-1-2 0,-7 4 1,-1-5-1,-3-2 144,-2-1 0,-7-2 1,-2-1-1,1 1 157,-2 0 1,3 0-1,-5 2 1,0 1 119,0 2 0,-3 4 0,-7-2 0,-1 1 101,1 3 1,-4 2 0,-2 2 0,-4-1 217,-1 1 1,2 0-1,1-1 1,3 1-192,2-1 1,0-1-1,4-1 1,-1-3-109,5 3 0,4-1 1,6 0-1,0-1-100,5 1 1,0 2 0,8 2 0,0 0-99,-2-1 0,6 2 0,-4 2 0,3 3-212,2 2 0,2 2-943,3 4 165,-4 0 1,7 9 930,-3 6 1,-3 6-1,5 11 1,-1 2 37,4 6 0,5 4 1,4 5-1,6 6 100,2 2 0,11 7 1,6 3-1,8 4 466,5 4 0,14 9 1,2-2-1,-35-33 1,-1 0-181,1 1 0,-1-1 0,3-2 0,-1 0 0,0 1 0,-1 1 0,33 31 116,-5-3 0,-7-3 0,-5-4 0,-9-4-1,-9-5 0,-3-1 0,-12-10 0,-1-3-17,-4-1 1,0-8-1,-11-3-725,-2-4 0,-7-8 0,-8-3 0,-7-3 869,-11-2 1,-6-7-1,-11-4 1,-5-7-616,-7-6 0,-5-9 0,0-5 0,-4-3-233,-4-4 1,-3-11 0,-2-1 0,38 26 0,0-2 37,0 0 0,1-1 0,-31-28 0,4-5 0,3 0 68,3-1 0,9-6 1,14 11-1,3 2 191,5 6 1,10 4 0,2 9 0,6 2 40,4 6 0,1 10 0,6 4 0,4 4 267,5 1 0,10 5 0,4 2 0,5 1-412,6 4 0,9 3 0,11 3 0,7 6 170,7 4 1,11 0 0,7 13 0,2 2 227,-2-1 1,-40-8 0,-1 0-1,41 12 1,-1 3 195,-1 2 1,-10 3-1,0-4 1,-8-4-164,-6-5 0,-11-3 1,-12-5-1,-2 0-507,-3-5 1,-4 0 0,-5-7-12,-4 2 1,-10-3 134,-5 5 0,-4-7 0,-1 4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8:43.7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 74 6841,'-8'-7'400,"1"6"0,7-4 0,0 10-74,0 4 1,-4 0 0,-1 0-2,1 3 0,3 1 1,1 3-1,0 4-59,0 4 1,0-1-1,-2 0 1,-1 0-1,-2 0-77,2 3 0,1-5 0,0 0 1,-1-1-99,-2 0 0,0-6 1,5-4-224,0 2 182,0-6 0,0-1 1,0-10-150,0-5 0,0-3 0,0-3 0,0-2-160,0-2 1,5-6 0,2 2 0,1-2 139,3 1 1,1-1 0,-1 6 0,1 1 93,4-3 0,-1 6 0,6-3 11,0 2 0,-3 3 1,5-1-1,0 2 1,-2 1-254,0 3 1,-1 4-1,-5-4-627,-1 3 1,1 1 893,0 5 0,-1-7 0,1-1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8:47.3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1 962 7761,'15'0'316,"-1"0"0,6 0 0,1-1 0,0-2-143,1-2 0,4-7 1,-3 4-1,-1-2-262,-2 0 0,1 1 1,0-4-1,1 1 40,-1 2 0,-1 1 1,-7-6-69,-4 0 1,3 5 49,-7 1 0,-2 0 1,-8 0-1,-5 4-60,-3 3 1,-3 2-1,-2 2 1,-2 3 156,2 4 0,-3 5 0,2 0 0,1 3-13,1 2 1,3-1 0,-1 7-1,0 1 242,0 1 0,2-2 0,4-1 0,4 3-53,3 0 0,2-2 0,0-2 0,0-2-148,0-3 0,2-2 1,3-3-1,4-1-5,4-2 0,2-7 0,0 2 0,1-4-393,4-1 1,-4-5-1,4-1 1,-4-2-18,-1-4 1,4 1-1,1-1 1,-2 3 356,-2-3 0,-1-7 0,0-4 0</inkml:trace>
  <inkml:trace contextRef="#ctx0" brushRef="#br0" timeOffset="1002">530 874 7958,'13'-14'0,"-2"1"0,-1 1 61,2 2 1,1 1 0,1-6 257,1 0 0,0 7 0,0 1 21,-1 1 0,-4 4-159,0-3 1,-5 10 0,3 5-79,-2 3 1,-1 7 0,-5-1-89,0-1 1,0 0 0,-1-1 0,-3-1-93,0-3 0,-3-2 0,4 4 0,-4 0-16,-1-1 0,3-4 0,-5-2 1,-1 1 57,-2-1 1,3 0 0,0 2 0,0-4 1,2 1 0,-5-4 1,3 5 83,-3-1 0,-1 3 72,-1-6 202,7 8-495,1-4 1,9 0 0,3-3 0,5-3-251,3-2 0,6-2 0,3-3 0,-1-3-149,0 0 0,5-5 0,-1 3 569,2-3 0,9-2 0,2 1 0</inkml:trace>
  <inkml:trace contextRef="#ctx0" brushRef="#br0" timeOffset="1003">1015 845 7917,'-2'-13'0,"-1"1"134,-2 3 1,-6 4 0,1-3 174,-3 1 1,-2 2 0,1 5-133,-1 0 1,5 2-1,0 1 1,0 4-93,2 1 0,0 2 1,5 6-1,-2 2 27,2 1 1,-4 8 0,2-5-126,2 1 1,1 3-1,2-6 1,0-2-1,0-2 20,0-1 1,7-2-1,3-3 1,3-5-70,1-4 0,3-2 0,2-4 0,4-7-60,0-6 1,5-3 0,-4-7 0,3 1-30,-3-4 0,4-4 0,-5 3 0,0-4 7,-4-2 0,2-1 0,-1-7 0,-2-1-41,-2-2 0,-3-5 1,-1 3-1,-4-1 56,-2-3 1,4-3-1,-5 1 1,-2 3 287,-1 5 1,3 7-1,0 6 1,-2 8 454,-1 5 1,-1 4-454,4 4 1,-3 9-1,3 6 1,-4 9 329,-1 9 0,0 5 0,0 10 0,0 3 311,0 3-718,0 13 1,-1-6 0,-2 11-128,-2-3 1,-7 8 0,4-2-1,-2 4 39,0 2 1,6 4-1,-5-3 1,3-2-386,3-6 0,1-7 1,2-11-1,2-7-318,2-9 0,10-9 1,7-8-1,2-8 69,3-8 1,3-12-1,4-4 638,1-4 0,7-8 0,-3-1 0</inkml:trace>
  <inkml:trace contextRef="#ctx0" brushRef="#br0" timeOffset="2095">1941 7 8059,'-23'0'0,"2"0"0,0 2 0,-4 3 591,-2 4 0,-5 4-272,-2 2 0,2 5 1,-8 1-97,-1 2 0,1 1 0,-1 6-428,2-1 176,-1 1 0,1 4 1,0 2-1,0 0 77,1 0 0,-3 4 0,6 0 0,-1 2-445,0 2 0,3 0 0,7 2 0,3 1-45,2 2 1,1-4 0,7-8 0,3-3 100,5-6 0,4-5 0,4-10 1,5-3 340,7-5 0,9-8 0,1-4 0,3-1 0,1-4 0,0-1 0,1-1 0,-1-1-60,1 0 1,-3 5 0,-2 2 0,-4 0 335,0 0 0,-4 5 0,2-2 148,-2 3 1,-3 4 0,-1 3-153,-3 4 0,-3 5 1,-6 0-1,3 1-104,1 0 0,-1-1 1,-2 3-1,1 1-167,2 1 0,0 6 0,-5-6 0,2-1-342,3-1 1,-4-3 0,6-1 0,-2-1-424,0-2 1,6-7 763,-1 2 0,9-17 0,4-4 0</inkml:trace>
  <inkml:trace contextRef="#ctx0" brushRef="#br0" timeOffset="2096">1677 595 7981,'-2'-15'0,"-1"1"0,-2-1 128,1 0 0,-2 5-992,1 1 324,-6 5 0,7-1 540,-5 10 0,-1 4 0,-5 5 0</inkml:trace>
  <inkml:trace contextRef="#ctx0" brushRef="#br0" timeOffset="2097">1662 816 7747,'10'13'53,"-1"-4"1,-4 3 0,3-6-1,1 1 486,-1-1 0,-3 6 0,5-2-318,1 3 1,-3-4 0,2 0-156,1-3 1,-2 4 0,0-5-78,3-2 1,-4-1 0,2-4-41,1-3 1,-3 2 0,0-7-1,-1-1-35,-4-2 1,4-2-1,-2 0 1,-2 1 78,-1-1 0,-2 0 0,0-1 0,0-2 44,0-2 0,0 1 0,0 4 0,0 0-1,0 1 1,0-1 0,1 2-1,3 1-69,0 3 0,3 4 1,-4-5-1,4 0-267,1 2 0,-3-3 0,5 4-516,1-1 0,2 3 385,2-5 0,-1 7 0,1-2 431,0 3 0,-7 2 0,5 7 0,-5 1 0</inkml:trace>
  <inkml:trace contextRef="#ctx0" brushRef="#br0" timeOffset="3630">2162 639 7935,'14'0'37,"-4"0"0,0 0 309,1 0 0,-3 0-33,2 0 1,-5 0-117,5 0 1,-5 2-126,5 3 0,-7 3-3,2 7 0,-4-1 0,-1 1 0,0 0 0,0-1-49,0 1 1,-1 0 0,-2-1 0,-4 1 0,-1 0-32,-4 0 1,4-1-1,-2 1-78,-1 0 1,-2-1 0,-2 1 0,1 0 74,-1-1 1,2-4 0,1-2 13,3-1 0,2 3 0,1-7 0,7-3-286,6-3 1,4-7-1,7 3-186,2-1 1,1 3 199,-1-5 0,-3 6 0,8-6 0,-1 0 272,-1 2 0,12-5 0,-4 5 0</inkml:trace>
  <inkml:trace contextRef="#ctx0" brushRef="#br0" timeOffset="3631">2647 698 7935,'-10'-15'0,"2"1"58,1-1 0,-3 0 0,4 2 1,-2 2 209,-4 1 0,4 7 0,-2-4 1,-1 2 45,-2 0 1,0 2 0,1 8-1,2 3-174,-1 0 1,-2 10 0,-2-3 0,2 3-15,3 3 1,-3 2 0,5 6 0,-2 1-97,1-1 0,0 1 1,0-3-1,4-1-90,3-1 1,4-9-1,3 1 1,4-8 58,4-2 1,4-2 0,1-5 0,3-2 16,2-3 0,1-3 0,4-8 1,-2-2-142,-1-2 1,-7-1 0,1 3 0,-2-3-15,-3-2 0,1 5 0,0 0 0,-2 5 423,-3 3 0,3 7-142,-4-2 0,3 5 1,-2 5-1,-5 5-83,-4 3 1,-1 6-1,0 1 1,0-2-334,0-2 0,0 4 1,0-1-1,0-1-1516,0-1 1251,0-3 1,2-5-1,1-6 1,4-6 538,1-7 0,2-3 0,4-2 0</inkml:trace>
  <inkml:trace contextRef="#ctx0" brushRef="#br0" timeOffset="3632">2911 419 7930,'0'-15'-427,"-1"7"8,-4 3 1,1 3 25,-5 2 1,5 7 392,-1 3 0,-3 3 0,0 1 0</inkml:trace>
  <inkml:trace contextRef="#ctx0" brushRef="#br0" timeOffset="3633">2911 698 8010,'13'15'0,"-1"-1"255,-2 1 1,-6-2 0,5-1 0,-1-4-65,0-2 0,-3 4 0,5-5 0,-1 0-203,0 1 0,4-4 0,-4 3-67,5-3 1,0-2 0,1-2-1,0-3 104,-1-5 0,-4 2 0,0-2 0,0-1-24,-2-2 1,3-2 0,-4 0 0,-1 1-20,1-1 0,-2 0 0,-5 1 46,0-1 1,0 5-1,-2 2 1,-1 0 53,-2 0 0,-6 4 1,1-1-13,-3 4 1,3 1 0,0 0 0,-1 0-66,-2 0 0,-2 1 0,0 3-149,1 1 1,-1 4 0,0-2-52,0 1 1,1-5-1,1 4-858,3-1-679,-3-4 1732,11 5 0,-4-14 0,6-1 0</inkml:trace>
  <inkml:trace contextRef="#ctx0" brushRef="#br0" timeOffset="3634">3249 228 7926,'-6'-9'297,"-4"6"-383,-3 6 0,3 1 0,0 5 0,1 3-432,0 1 1,-4 2 0,3-1 517,-3 1 0,-1 6 0,-1 2 0</inkml:trace>
  <inkml:trace contextRef="#ctx0" brushRef="#br0" timeOffset="4168">3161 654 7926,'15'15'507,"0"2"1,-2 0-1,-2-4 111,-1 0 0,-2-5 0,3 0 0,-1 0 0,2 1 24,1 2 1,-3-4-564,-1-3 0,-4-2-3,5-2 1,-5 0 0,5-2-299,1-2 0,2 0 0,2-5 0,0-1-136,-1 2 1,1-4 0,0 7 0,-1 2 263,1 1 1,0 2-1,-2 2 1,-2 3 383,-1 5 1,-2 4 0,4 4 0,-3 4-101,3 0 1,-4-4 0,2 2 0,0-4-553,-2-1 1,5 0-481,-3-1 0,-2-5-1841,2-5 2683,-7-2 0,-3-2 0,-8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9:12.383"/>
    </inkml:context>
    <inkml:brush xml:id="br0">
      <inkml:brushProperty name="width" value="0.11429" units="cm"/>
      <inkml:brushProperty name="height" value="0.11429" units="cm"/>
      <inkml:brushProperty name="color" value="#E71224"/>
    </inkml:brush>
  </inkml:definitions>
  <inkml:trace contextRef="#ctx0" brushRef="#br0">824 15 9333,'-7'-8'0,"-2"3"193,-4 3 1,-7 10 0,-1 7 0,-2 9-139,-3 9 0,-7 5 0,-3 7 0,0 4-80,0 5 0,-5 8 0,2 5 0,-3 3 76,-2 6 1,0 7 0,-1-1-1,1-1-24,0-2 0,5-4 0,1-5 0,4-6-29,6-10 0,2-10 0,10-8 0,3-10 64,0-8 0,6-9 0,2-15 26,4-9 0,7-11 0,4-11 1,3-4-148,2-5 1,4-10-1,3-2 1,-1-8 23,0-1 0,0-4 0,-3 2 1,2-3-40,-2-1 1,-2 1 0,-1 3 0,0 7 109,-1 7 1,-4 1 0,-2 8 0,-1 7 519,-4 6 1,-1 7-492,-2 11 0,0 17 1,-2 13-1,-1 16-99,-2 9 0,0 6 0,5 3 0,2 3 241,3 1 0,4 9-245,11-3 1,9 3 0,9-4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29:10.5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821 498 7806,'0'-14'-1346,"0"4"1296,0 0 0,6 0 75,4-5 0,-2 6 0,0-1-104,-1-2 1,3 4-1,-5-2 300,-2-1 1,0 3 64,2-2 0,-5 7-121,0-2 0,-2 5 0,-9 6 0,-4 7-8,-3 5 1,-8 10 0,2 0 0,-6 6 2,-4 4 0,-3 6 0,-9 7 0,-2 1-25,-1 3 0,-6 4 0,3 3 1,-1 2-47,4-2 0,4-3 1,1-5-1,1-7 41,4-6 0,5-5 0,7-7 0,5-1-112,0-4 1,8-7-67,4-7 0,8-9 0,2-2 0,10-14-82,8-13 1,11-8 0,11-10 0,2-3-97,2-4 1,5-11 0,3-5 0,4-3-39,4-1 1,2-5 0,-3-1 0,-2 4-287,-3 5 467,-10 4 0,-9 21 1,-11 6 640,-4 6 1,-9 12-322,-1 6 1,-8 7 0,-2 9 0,-9 6-134,-4 8 0,-1 1 0,-1 8 0,0 3-137,1 0 0,-1 4 0,0 2 0,1 1-115,-1-1 0,5-2 1,0-2-1,0-1-541,2-3 1,-3-4-401,6-6 945,0-7 1,5-3 0,0-10 0,2-5 114,3-3 0,-4-2 0,6 1 0,-2-1 29,0 0 0,-1 0 0,-4 1 0,0-1 0,5 5 0,0 0 20,-2-1 0,-1 3-11,-2-2 0,2 7 1,1-4-28,2 1 1,1 2 0,-2-5 10,1-3 1,1-1 0,-3-2 5,2 1 0,5 4 0,-3 0 1,1-1 1,-3-1 0,3 1 8,-2 1 1,6 0-10,-2-4 0,-2 4 0,2 2 0,1 1 1,-3-3 0,0 4 105,-1-2 531,-2 4-470,-5-2 0,0 7 0,0 4 1,-2 7 16,-3 6 1,-5 5 0,-7 8 0,-6 1 10,-5 3 1,0 7 0,-11 2 0,-2 8-59,-1 6 1,-4 2-1,-3 4 1,-3 3-10,-1 0 0,-2 8 0,6-8 0,1-5-106,3-5 0,4-11 0,5-1 0,7-7 127,1-7 1,7-5-120,1-11 1,10-10-1,7-10-81,6-13 1,12-12-1,11-7 1,5-9-27,3-4 1,12-11-1,0-9 1,3-4-69,1 1 1,-22 31-1,0 1 1,27-38-1,-25 38 1,1-1 10,1 0 1,0 1 0,-1 0 0,0 2 0,23-32 0,-7 9 220,-6 13 1,-7 10 0,-9 11 0,-6 5 292,-2 9 1,-9 7-183,-3 12 1,-12 10 0,-8 11-1,-8 7-77,-4 6 1,-9 10-1,-5 5 1,-5 3-74,-3 2 0,-10 4 0,4 3 0,-1-1-87,-1 0 0,2 4 0,1-7 0,6-5 98,8-6 0,4-12 0,6-6 1,2-7 81,4-7 1,3-9-134,6-5 1,7-11 0,6-11 0,9-9-105,7-7 0,13-14 0,2-4 0,9-7-210,4-6 0,9-6 0,3 3 292,3 0 1,6-3-1,1 6 1,-2 3-1,-5 8 15,-8 8 1,4 5 0,-16 10 0,-6 7 15,-8 5 1,-7 10 0,-3 5 171,-3 6 0,-11 14 0,-16 14 0,-10 9-156,-11 8 0,-13 14 0,-7 2 1,-6 4-38,2 1 0,27-32 0,1 1 0,-23 30 0,2-2-90,4-4 0,12-12 0,6-5 0,7-11-262,6-8 1,10-5-5,6-6 0,8-13 1,8-7-1,8-10-54,9-10 0,7-1 0,10-13 1,1 0 188,2 1 1,0-9-1,-5 3 225,0-2 0,-6 7 0,-2 3 0</inkml:trace>
  <inkml:trace contextRef="#ctx0" brushRef="#br0" timeOffset="837">924 87 7412,'0'-15'-184,"0"0"0,-2 1 1,-1-1 740,-2 0 0,-2 7-292,2 3 1,5 5-52,0 5 0,2 5 1,8 8-1,1 3 153,2 2 0,9 6 0,2 7 1,4 3 76,1 7 1,6 5 0,2 9-297,6 4 0,-1-2 1,12 7-1,3 1 1,4 0 63,2-1 1,6-1 0,-5-7 0,-4-4-353,-4 0 0,-6-6 1,-7-2-1,-4-7-18,-5-8 1,-4 1-1,-6-12 1,-6-1 88,-7-2 1,-4-9 74,-7-1 1,-7-7 0,-4 1 0,-7-8-108,-6-5 0,-6-11 0,-4-4 0,-5-6-241,-4-4 1,-6-5 0,-1-9 0,-3-4-15,-2-5 0,2 1 0,0-9 290,-3 0 1,4 8 0,0-6 0,1 0 0,5 1-6,5 1 0,5 6 1,9 11-1,0 1 763,3 4 1,8 8-1,-1 8-193,6 2 0,9 3 0,2 11-265,8 12 1,12 10 0,6 16-1,7 3-30,6 6 1,5 8 0,5 8 0,3 4-190,1 4 0,-1 8 1,-5 2-1,2 7-277,-1 6 0,-4-1 1,-5-4-1,-5-10 190,-3-12 0,-1-9 0,-1-14-409,0-7 0,-6-9 0,-3-11 0,-4-5 1,-1-4 6,0-1 0,-7-8 0,-3-6 0,-4-11 474,-1-8 0,-6-11 0,-2-8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2:03.7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1 756 7727,'0'-14'151,"0"4"173,0 0 1,1 7-1,3 0 1,0 6-217,0 7 1,-3 4 0,1 4 0,1 4 99,2 0 1,0 1 0,-5 3 0,0-1-209,0 1 0,0 0 0,0-1 1,0-6-319,0-2 1,5-3 0,1-1 117,3-3 0,2-5 0,7-10 119,2-5 1,-1-8 0,-2-3 0,1 0 7,1 0 0,1-4 1,-6 4 88,1-2 0,0 0 0,0-1 0,-2 4 1,-2 5 134,-1 6 0,-5-3 29,5 7 1,-7 9 0,2 9 0,-4 6-104,-1 4 1,0-3-1,0 3 1,0-1-155,0 1 1,2-5 0,1 2-90,2-4 1,7-8 98,-3-3 1,4-3-19,2-2 1,0 0-1,1-2 1,2-4-150,2-9 0,-1 4 1,-4-7-1,0 0 1,-1 1 100,1 1 1,0 1 0,-2 1 553,-3-1-263,-4 0 1,-6 9 0,0 6 77,0 8 1,-1 7-1,-3 2 1,-1 3-120,2-2 1,2-2 0,2-3-244,4-3 1,3-3-1,7-7-72,0 0 1,1 0 170,4 0 1,1-7-140,3-3 0,2-3 0,-6 0 0,-2 2 1,-2 1-202,-1-1 1,-5-1-1,-2 1 800,-2 1-229,-1 7 1,-6-1 0,-2 13 0,-4 7 0,-1 4-61,-4 1 1,6 3 0,1-2 0,3-1 103,2 0 1,2-1 0,4-6-246,9 1 1,5-7-23,4-3 0,4-3-227,-3-2 1,7-4-248,2-5 0,1-1 217,-6-10 1,1 2-176,-1-1 1,-1 2 235,-4-2 1,-3-3 214,-6 3 0,0-7 0,0 3 0</inkml:trace>
  <inkml:trace contextRef="#ctx0" brushRef="#br0" timeOffset="567">838 654 8066,'15'-15'0,"0"0"0,0 2 0,-1 2 0,3 2 0,1 1 0,1 2 0,-1-1 0,-2 2 0,-1 0 0,-2 2 0,-5 5 0,-8 6 0,-6 5 0,-9 2 0</inkml:trace>
  <inkml:trace contextRef="#ctx0" brushRef="#br0" timeOffset="568">721 903 7727,'15'9'-389,"4"-5"1,2-8 299,2-6 0,7-3 0,4-4 0,-1-1 83,-2-1 0,3-6 0,0 4 6,-1-2 0,-2-1 0,-2-6 0</inkml:trace>
  <inkml:trace contextRef="#ctx0" brushRef="#br0" timeOffset="1009">1309 712 7727,'8'7'12,"0"-1"0,-5 6 0,4-4 1,0 0 92,-1 0 0,-1 2 0,-5 5 6,0 0-80,0-1 0,0 6-24,0-1 1,0 1 0,-2-5 0,-3-1-48,-4 1 1,0 0-221,0-1 0,4-5-23,-5-4 193,7 3 0,-5-7 0,4 3-140,-1-8 277,0-4 0,5-8 0,0-2 0,0-3 194,0-2 0,0-2 0,0-2-179,0 2 0,5-8 0,0 6 1,0 0 127,2 6 1,1 5-1,7 1-9,-1 1 1,1 7 0,0 9-30,-1 11 0,1 8 0,-2 8 0,-1 1 0,-3-1 0,3 2 0,-1 2 181,-1 1 1,1-6-395,-6-9 0,5-2 56,-5-3 1,2-5 634,-3-4-508,-2-4 1,10-9-22,-8-7 0,3-6 258,-2-8 0,-3-1-34,2 1 0,-2-7-89,-2-3 0,5-4-749,0-1 1,1-2 0,-2-1 0,2-4 164,2-1 0,-3 3 0,5-3 1,1 1-1,3 6 0,2 4 1,2 8 347,1 7 0,14-2 0,-2 5 0</inkml:trace>
  <inkml:trace contextRef="#ctx0" brushRef="#br0" timeOffset="1440">2000 448 7695,'0'-10'272,"0"0"0,0 13 0,0 4-221,0 9 0,0 2 0,-2 7 0,-1 2-74,-2 6 0,0-2 1,5 3-1,-2-2 35,-3-3 1,4 0 0,-4-1 0,3-2-574,2-1 0,0-7 0,-1 1 561,-4-2 0,-3-3 0,-7 1 0</inkml:trace>
  <inkml:trace contextRef="#ctx0" brushRef="#br0" timeOffset="1893">1779 492 8141,'2'-15'0,"3"2"0,5 2 0,4 2 0,6 1 0,4 2 0,4-2 0,3 1 0,3 1 0,4 2 62,0 3 0,2-4-618,-5 0 342,6 0 1,-10 0 0,3 0 0,-5 2-747,-4 1 960,3-4 0,-12 4 0,5-4 0</inkml:trace>
  <inkml:trace contextRef="#ctx0" brushRef="#br0" timeOffset="2376">2426 448 6954,'0'19'0,"-2"3"0,-1-1 0,-2 2 0,0 0 14,-1 3 0,2-3 0,-4 1 0,0 2 388,0 2 0,3 1-465,-5 1 1,7-7-68,-2-4 1,-1-2-359,1-3 344,0-6 106,5-1 41,6-7 1,-2-8 0,5-5 0,3-7 0,-1-3 0,1-5 0,-3-3 0,3-5 0,-1-1 0,1-2 0,-4-2 0,0-2 411,0-2-264,-4 4 1,4 7-1,-5 9 175,2 5 0,6 6 0,-1 4 0,2 7-138,-3 6 0,3 10 0,-6 8 0,1 4-60,-1 6 0,6 0 1,-4 6-1,0 1-60,-3 0 0,2-4 1,-3 3-96,0-1 0,-3-3 0,-1-7 0,0-3 0,0-2 0,-1-3-44,-4-1 0,2-9-35,-7-3 0,5-4 0,-5-1 0,-1 0 0,-2-1 0,-2-4 0,0-5 0,0-3 0,1-2 0,-3-1 0,-1-2 0,-1-2 0,1 2 0,2 2 0,-1 3 1,1 1-1,0 4 0,3 2 106,-1 2 0,8 3 0,-1 1 0</inkml:trace>
  <inkml:trace contextRef="#ctx0" brushRef="#br0" timeOffset="3013">2808 330 7893,'7'-8'612,"-4"1"-416,7 7 0,-7 9 0,4 5 0,-3 9 1,1 5-228,-1 1 1,-3 2 0,-1 2 38,0 1 0,0 6 0,0-5 0,-1 3-48,-4 3 1,3-2 0,-3-3 0,4-8 120,1-5 1,6-5 0,6-9 0,4-4-38,3-3 1,8-4 0,-3-4 0,4-7 0,1-7-106,1-3 0,-1-1 0,0-6 1,-1 1-1,-2 0 0,-3-1 1,-2 1-1,-3 1 0,-1 2 1,-3 5 147,1 4 1,-5 1 0,-2 13-1,-1 4 1,-4 9 0,-1 8-1,-2 5 1,0 1-20,0 1 0,-5-1-63,0 6 0,0-2 67,5-4 0,0 2 23,0-6-1929,0-1 1428,6-4 0,-2-7 1,5-4-1,1-9 406,-2-10 0,12-6 0,-4-9 0</inkml:trace>
  <inkml:trace contextRef="#ctx0" brushRef="#br0" timeOffset="3014">3308 139 7707,'-15'0'272,"1"0"1,-1 0-130,0 0 0,5 0 1,2 2-599,2 3 1,1 3-229,5 6 0,0 1 683,0 0 0,0-7 0,0-1 0</inkml:trace>
  <inkml:trace contextRef="#ctx0" brushRef="#br0" timeOffset="3586">3279 227 7707,'19'8'-614,"1"-3"1,6-3 964,-2-2 0,4 0 1,2 0-1,-1-2 93,0-3 0,-4 4 1,-1-6-1,2 2-262,2 0 1,-3 1 0,-2 4 0,-2 0 0,-3 1 0,-4 4 158,-4 5 0,-3 9-190,-7 6 1,5-2 57,0 1 1,0 6-174,-5 4 1,0 2-337,0-2 1,0-3 0,0 5 0,0-1-481,0-1 0,0 0 477,0-4 1,0-3-99,0-2 1,1-6-69,4-9-107,-3-3 270,11-7 1,-10-2 40,7-3 1,-2-8 264,2-6 0,3-8 0,-5 5 0</inkml:trace>
  <inkml:trace contextRef="#ctx0" brushRef="#br0" timeOffset="3587">3690 360 7707,'-15'0'489,"1"0"-224,6 0 0,4 0 65,14 0 1,2 0-252,12 0 0,1 0-229,4 0 1,-5-2-1,1-1 1,1-4-287,2-1 0,-4 5 0,1-2 0,-1 3 239,-1 2 1,-2 0 215,-6 0 1,-5 0-1,-2 3 1,-1 6-1,-4 7 1,-2 3-1,-1 4 1,-1 0-1,-2 3 314,-2 2 1,-5 2-205,5-1 0,-2-1-90,3-4 1,2-3 183,-3-6 0,3 0-106,2 0-77,0-7-264,0-2 295,0-19 0,2 2-10,3-14 0,-2 6 18,7-6 1,-5 1 0,3-6 0,-1 2-1,-3 2 1,1 2 166,0-2 1,0-4-203,-5-4 0,5 3 14,0-3 1,0 4-8,-5 6 0,0 3 0,2 7 0,2 5-39,6 4 1,-2 5 0,1 6 0,-1 9-1,-2 8 1,2 5 1,1 1 0,0 0-22,6 1 0,-3 4 0,2 0 0,-2 1-6,7-6 0,-2-1 1,-4-2-1,-2-3 1,-1-2-1,0-3 0,-1-3 1,-2-7-161,-5-8 0,-1-7 1,-11-7-1,-1-3 0,-2-1-169,-2-1 0,-4-6 1,-1 6-1,0 1 65,-1 1 1,3 4 0,-5 2-1,2 3 79,3 1 0,7 2 0,1 5 199,-1 0 0,-3 7 0,0 1 0</inkml:trace>
  <inkml:trace contextRef="#ctx0" brushRef="#br0" timeOffset="4007">4528 80 8268,'8'7'0,"-3"3"0,-3 3 0,-2 3 0,0 4 0,0 4 0,0 4 0,0 1 0,0 1 0,0 1 0,0 1 425,0 3 1,-5-3 0,-2-6-948,-1-1 0,3-2 1,-5 3 521,-1-2 0,-9-6 0,-3 4 0</inkml:trace>
  <inkml:trace contextRef="#ctx0" brushRef="#br0" timeOffset="4646">4484 198 7723,'28'-23'0,"-2"3"0,-2 4 76,2 1 1,2 7 0,2 3-1,-1 5 447,0 5 1,-6 5 0,-3 10 0,-4 4-413,-1 4 0,-7 3 0,-3 2 0,-3 2-206,-2 3 0,-7-4 1,-4 6-1,-7-1-100,-7-2 1,-4 4 0,-4-7 0,-1 1-1,-1-3 1,1-2 0,0-7 0,3-7 0,3-6-1,5-5 1,4-5 0,6-7 0,6-6-1,5-8-542,2-7 0,9 0 718,5-11 0,3 0 0,7-5 0,4 0 162,4 0 1,1-4-1,5 4 21,-2 7 0,3 6 0,-5 6 0,-1 7 0,-2 7 511,-2 6 1,-1 5 0,-3 6-403,-6 9 1,-3 6 0,-2 10 0,-5 2-334,-4 1 0,2 2 1,-2-3-1,-2 1 1,-1 0-1,-2-1 1,0-2-1,1-5 1,4-5-1471,5-7 1549,3-6 1,2-10 0,-1-3 0,3-6 0,1-6 0,1-4 0,-2 0 0,-4-2-1,-4 0 1,1-3 0,-2-2 0,-3-1 0,-3 1 0,-4 2-21,-3 2 0,2 4-45,-7-5 0,1 9 0,-8 0 0,-1 6-66,-1 3 0,-1 3 0,5 4 1,1 0-136,-1 0 0,2 1 0,1 2-59,3 2 0,7 0 344,2-5 1,7-5-1,7-1 1,3-2-1,1-2 1,3 0 0,0 2-1,0 1 1,-1 4-1,-1 1 1,1 2 0,-2 2-1,-3 3 1,-4 6-1,-1 6 1,0 4 0,-2 2-1,-3 3 1,-4 2 650,-1 1 0,0 5 0,0 1-851,0-3 0,-6-1 45,-4-1 0,4-1 0,-1-1 1,2-4-942,0-4 1010,0-4 0,7-9 0,1-7 0,4-8 211,1-5 1,2-9-1,4 0-27,1-1 1,0-10 0,0 4 0,-1-2 0,1-2 187,0-1 0,6 1 0,2-5-197,0 3 0,-1-5 0,-4 6 0,4 3 119,1 5 1,-4 5 0,4 8-1,-2 3-92,-3 5 1,-1 3 0,-3 2 0,1 0-137,0 0 1,-2 8 0,-4 5-1,-4 5-271,-3 0 1,-2 4 0,0-1 0,0 2-37,0 3 1,-7-5 0,-2 0 0,-4-1-36,-2 0 0,0-1 1,1-4-1,-1 0-227,0-1 0,5-4 644,1 0 1,5-9 0,1 1 132,6-5 1,5-7 0,7 5 0,0 2-60,0 1 1,4 2-1,1 0 1,-2 0-74,-2 0 1,-1 2 0,-1 1 0,1 4-195,0 1 1,-5-3 0,-1 3 0,1 0-771,-2 0 1,5-5-37,-3 2 906,3-3 0,2-2 0,0 0 0</inkml:trace>
  <inkml:trace contextRef="#ctx0" brushRef="#br0" timeOffset="5090">5939 168 7723,'-2'-11'124,"-2"6"1,-6 12-1,-2 7 1,1 8-1,1 0 1,-1 6-1,-2 3 1,-2 4-1,0-3 1,2-1-410,3-1 1,-1-1-1,4 0 93,-1 1 0,5-2 1,-2-4-1,5-6 228,5-7 0,-2-4 1,7-7-1,1-2 294,2-3 1,1-4 0,-3-9 0,-3-4 46,-1 0 0,2-3 0,-4-4 0,-1-1-259,-3 1 0,-1-2 1,0-3-1,2-4 1,1-3-1,2-1 0,-2-4 1,-1 2-1,0 5 1,1 9-1,3 9 1,3 6-1,0 7 0,1 10 1,-2 11-1,-1 13 7,-4 12 1,0 1 0,1 10 0,2-2-145,2 2 0,1-3 1,2 1 37,-1-6 0,-5-5 0,4-7 0,3-1 1,1-3 237,2-6 1,-6-9 0,1-5-1,0-7 1,-2-6 0,-3-8 0,-5-5-366,-5-6 0,-3 5 0,-8-3 0,-4-1 0,-4 0 1,-4 1-1,-2 7-1857,1 7 0,-7 6 1,-3 10 1964,-4 5 0,-14 9 0,-3 4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1:53.16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404 1456 7841,'1'-13'-59,"3"1"-232,1 3 217,6-1 1,-3 0-164,7 0 161,-7 0 1,5 1 0,-3-1-262,3-2 1,-5 4 336,-3-2 0,3 7 0,0-3 0</inkml:trace>
  <inkml:trace contextRef="#ctx0" brushRef="#br0" timeOffset="375">7 1397 7740,'-7'-5'148,"7"10"1,7 5-1,8 14 1,1 2 0,2 2-1,0 3 10,-5 4 0,0 0 1,-6 6-1,-1-1-101,1 0 0,-2 1 0,-5-2 1,0-6 125,0-7 0,-5 0 0,-2-8-508,-1-5 0,3-4 284,-5-9 1,7-12 0,-2-4 0,3-5-120,2-6 0,0-2 0,2-5 0,1-4-115,2 1 0,7-4 1,-3 5-1,5 0 0,0 0-80,1 3 0,5 9 0,1 3 355,2-1 0,-5 13 0,9-11 0,-4 12 0</inkml:trace>
  <inkml:trace contextRef="#ctx0" brushRef="#br0" timeOffset="748">521 1544 7738,'0'-8'-280,"0"-5"0,2 5 0,1-7-295,2 0 954,7 1 1,-9 4-221,7 0 0,-5 0-129,4-5 0,-4 1-16,5-1 1,-7 5 0,2 0 0,-3-1-1,-2-2 1,-2 0 0,-1 1 48,-2 3 0,-6 5 0,1-1 0,-3 4 0,0 2 0,1 4 0,2 5 1,1 5-1,-1 3 0,2 3 58,1 2 0,-3 1 0,5 6-69,2-1 1,2 1-25,1-1 1,0 5 4,0 1 1,0-1-43,0-5 1,1-1 0,2-3-1,4-6-262,1-2 1,2-9 0,5-3 157,-1-4 0,1-2 1,0-3-1,-1-4-157,1-5 1,0 0-1,0-10 1,-1 0 269,1 0 0,0 5 0,-1-1 0,8-4 0,0 0 0</inkml:trace>
  <inkml:trace contextRef="#ctx0" brushRef="#br0" timeOffset="1442">1036 1309 7738,'0'-10'0,"0"0"142,0-1 1,-5-2 0,-2 0-1,-1 1 127,-3 2 1,-2 6 0,-4-5-199,-2 3 1,3 1 0,-4 5 0,4 0 0,1 2 0,0 4 309,0 9 0,6 1-449,-1 9 1,5-6-77,-5 6 1,7 1-57,-2 8 1,3-6 29,2 6 1,0-6 88,0 6 1,0-3-1,2-1 1,1-1-1,4 1 1,1-1-57,3 0 0,-2-4 0,0-2 88,3-2 0,1-6 1,2-7-1,-1 0-43,1 0 1,0-5 0,-1 2-162,1-3 175,0-2-31,-1 0 1,3-5 546,2 0 0,-2-6 381,2 1-625,-2-3 1,-3 3-1,1 0-36,0-1 1,-1-2-385,1-2 180,0 0 1,0 1-1,-1-3 1,-1-1-9,-3-1 1,2-1-1,-6 5 95,2 1 0,-4-6 0,0 1-51,-2 1 0,-7 6 0,-1 4-1,-3 1 1,0 3-97,-6 4 1,5 0 12,0 0 1,2 6-1,-3 4 1,3 3-1,-1 2-180,1-1 1,5 1 0,-2 0 45,3-1 0,2 1 0,0 0 8,0 0 1,2-7 119,3-3 0,-2-4 0,7-1 0,1-1-5,3-4 1,-3-3 174,4-7 1,-9-2 119,9-2 1,1 1-107,4-7 1,-1 7 151,-4-1 1,-2 3-1,-1 1 202,-3 0-201,1 7 0,0 1 1,0 7 0,-5 0-138,5 0 0,-7 2 0,3 3-39,1 5 1,-5 3-1,4 2 1,-1-1-341,0 1 361,0 6 1,-5-5-17,0 4 1,0-4-190,0-1 0,0-5-8,0 0 169,0-7 1,1 4 54,4-7 74,-3 0 0,4-9 29,-6-5 1,2-1-221,3-5 0,-2-3 0,5 1 0,1-3-356,-1 1 1,-3 1 123,4-2 1,1 2 0,5 5-1,0-1-1026,-1 1 1282,1 8 0,6-3 0,2 5 0</inkml:trace>
  <inkml:trace contextRef="#ctx0" brushRef="#br0" timeOffset="2966">1991 1426 7740,'-14'-8'-555,"-1"2"462,-6-1 1,4 4 92,-2-7 0,-2 7 315,1-2 1,-1 3-129,1 2 1,4 0 0,-4 0-1,4 0 1,1 2-130,0 3 1,1 3 0,-1 7 0,0 1-55,1 4 0,4-2 0,2 6 1,1 1-21,4-3 0,1 6 0,2-5 0,0 2 30,0-1 0,2-4 0,3 1 0,5-3 13,3-5 1,-2-8 0,2 0-1,3-7 94,1-8 0,4-1 0,0-15 0,0-4 173,1-2 1,2-9 0,-4 2 0,-2-4-198,-2-1 0,-1-5 0,0 0 1,-2 2-59,-4 1 0,-2-3 0,-7 0 1,0 0-73,0-2 1,0 6 0,-2-6 0,-1 4 33,-2 3 0,-6-2 1,3 13-1,-1 5 480,4 7-442,-3 5 1,7 16 0,-4 10 0,3 11-11,2 7 0,0 8 1,2 4-1,1 6-402,2 3 146,6 7 1,-7-4-847,5 7 584,-5 0 309,9-1 0,-10-4 0,7-3-26,1-5 1,2-1 0,2-10 231,0-3 0,1-9 0,2-8 0,3-9 0,2-4 137,3-2 1,0-8 0,0-7 162,-1-8-262,-1-4-151,-1-3 1,3 1 109,-6-1 0,0 3-140,-6 2 69,-5-3 1,-1 12 0,-5-4 1,2 4-98,0 1 1,-12 7 266,-3 3 1,-3 12-59,-1 8 0,-1 1 0,2 8 0,1 2-27,3 2 0,5 3-155,0 4 1,2-4 74,2 3 1,0-3-114,0-2 1,0-1 174,0-3-53,6-4 13,3-13-57,5 5 184,1-11 1,1 3 0,2-10 0,4-7 40,0-6 1,-2-5-45,4-6-96,-6 0 0,9-6 1,-8 1-57,-1 1 72,-2-4 1,-1 4 0,-2-4 0,-1 2 17,-3 8 0,-5-1 0,1 8 100,-4 2 1,4 10 162,0 8 0,0 13 0,-5 10-273,0 0 0,0 5-253,0-4 0,0 4 105,0 1 1,0 1-33,0-1 1,2-6 30,2-3 0,-2-4-81,3-1 1,3-7-50,2-3 279,3-10 0,2-5 0,-2-8 0,0-3-128,2-2 0,-9 0 149,9-2-76,-4-2 0,2 5 1,-1-2-1,-4 4 4,-2 4 46,6 1 0,-6 9 0,4 6 0,-5 8 249,-3 5 0,-2 2 0,0 1-267,0 4 1,1-4 108,4 4-156,-3-4 0,6-1 1,-3-2-1,5-3 1,3-6-282,2-2 0,-1-4 0,1-2 0,0-6 45,-1-3 0,1-2 0,0 0 0,-1 1 212,1-1 1,-2 0-1,-1 2 1,-3 3 381,3 5 1,-4 4-208,2 1 0,0 6 0,3 4 0,-4 3 1,-2 2-53,0 0 1,-1-1 0,6 1 0,-3-2-122,3-3 1,-4-4 0,2-6-1,1 0-102,2 0 0,2 0 1,1-1-1,2-4 16,2-5 0,4-3 1,-4-2-1,0 1 80,1-1 0,-5 0 0,4 2 0,-4 2 170,-1 1 1,4 7 0,1-2 0,-2 3 364,-2 2 1,-6-5 0,0 0 68,1 2 0,2 0-382,2-2 0,-5-2 0,-2-4 0,-1 1-12,-4-1 0,-2-2 0,-2-1 0,-2 3-309,-2 1 1,-7 0 0,2-3 0,-3 2-104,-1 1 0,-6 2 1,0-2-1,2 5 0,2 4 1,1 1-1,1 1 104,-1 4 0,2 3 1,3 7-1,5 0-138,4-1 0,-4 1 1,0 0-517,2 0 818,1-7 0,8 5 0,3-5 0</inkml:trace>
  <inkml:trace contextRef="#ctx0" brushRef="#br0" timeOffset="3282">3814 927 7783,'-15'-8'523,"5"1"0,1 7 0,-1 2-485,2 3 1,-4 3 0,6 6 0,-1 1 0,1 1 0,2 2 0,3 2 0,1 0 0,1 1 0,4 2 0,3 0 0,2-2 0,0 0 0,0 3 0,-2 3 112,-3-3 1,1 2-110,-1-6 1,-1 1 0,-8-3 0,-2 0 43,-2-5 1,-7 0 0,-5-6-291,2 1 0,0-5 0,0 2 0,-1-3 0,3-4-2513,4-3 2717,-1 3 0,5-11 0,-7 5 0</inkml:trace>
  <inkml:trace contextRef="#ctx0" brushRef="#br0" timeOffset="4310">4343 1147 7607,'-15'0'0,"1"0"0,-1 0-201,0 0 0,1 0 752,-1 0 1,2-1-387,3-4 0,7 3 0,13-3 0,9 3 116,7 2 1,12 0 0,6 0 75,8 0-168,5 0-58,9 0 0,-1 0 45,4 0 0,-2 0-176,-4 0 0,-1-1 111,7-4-671,-13 3 420,7-4 1,-22 4-432,3-3 544,-10 4 0,2-6 1,-8 7-1,-3-2-487,-6-2 328,-2 2 1,-9-6 100,-3 3 0,-4 2 0,-2-6-82,-4 3 1,-8-1 0,-9 4 0,0-3 305,-5-3 0,0 4-274,-3-4 1,3 4 806,2-5-595,4 7 55,6-4 1,5 7 0,2-1 0,3-3 0,7-1 12,6 2 0,7 1 6,4 2 0,4 0 1,7 0-1,-1 0 0,0 0 1,-1 0-1,-2 2 61,-1 3 0,-7-2 0,1 5 0,-2 1-158,-3-1 0,-1 2 0,-3 4 1,-5 1 56,-3 0 1,-2-1-1,-2 1-191,-3 0 1,-3-1 0,-7 1 0,-1 0 0,-2 0 17,-2-1 1,-1-1 0,3-1 0,-3-4-510,-2-2 560,5 6 0,-3-6-7,6 4 1,1-3 0,-1-6-16,0 4 0,5-3-77,1 3-993,5-4-1012,-2-1 2115,6 0 0,0-6 0,0-2 0</inkml:trace>
  <inkml:trace contextRef="#ctx0" brushRef="#br0" timeOffset="4890">5813 838 7725,'0'-14'718,"-2"1"54,-2 3-324,2 3-249,-5 14-218,7 1-128,0 13 168,0 2 0,0 7 0,0-1 0,0 0-208,0 1 0,0-1 0,0 1 0,0-1-247,0 0 1,0-4-1,0-2-694,0-2 1128,0-1 0,0-19 0,0-2 0</inkml:trace>
  <inkml:trace contextRef="#ctx0" brushRef="#br0" timeOffset="5248">5798 442 7725,'0'-15'-53,"-1"7"-131,-4 3 84,3 3 1,-3 4 0,9 3-1,0 5 1,1 1 0,0 0 0,0-1 99,-2 2 0,-1-6 0,-2 1 0</inkml:trace>
  <inkml:trace contextRef="#ctx0" brushRef="#br0" timeOffset="5499">6034 912 7726,'8'15'63,"0"-1"1,-5 1-1,2 0 62,-2-1 0,-1 1 0,-2 0 1,0 0-1,0-1 0,0 1-215,0 0 0,0-6 1,-2 1-1,-3 0-25,-4-2 1,0-1 0,1-9-1,0-3-366,0-5 417,5-3 0,-5-3 0,4-4-169,-1-4-56,0-4 202,-1 5 1,4 0 247,-3 4 0,4 7 1,2-1-1,4 5 0,5 5 21,3 1 1,2 4 0,0 3 0,1 5 0,2 3 0,3 3-1,0 2 1,1 2 18,-4-2 0,-1 3 0,1-2-247,2-1 198,0-1 1,-6-8 0,1 0-51,0-3 1,-7-3 0,-3-7 0,-2-5-15,2 1 0,-3-10 0,2 2 1,-2-4-240,-2-1 1,-5-5 0,0 1 0,0-2-1,1-3-25,-1 1 1,-5-2 0,3-2-1,1-1 1,-1 3 0,4 3-146,1 4 0,2 6 1,2-2-1,3 5 0,5 4 1,3 3 320,1 1 0,1 2 0,0 5 0,0 0 0,-1 0 0,1 0 0,0 0 0,-1 0 0,1 0 0</inkml:trace>
  <inkml:trace contextRef="#ctx0" brushRef="#br0" timeOffset="5799">6592 677 7726,'15'0'207,"-5"1"1,-2 6 0,0 6 0,-2 7 278,1 2 0,-2-2-212,-5 5-25,6-1-455,-4 5 0,6 1-12,-3-1 0,-3 1-163,3-1 1,-4-4 54,-1-1 0,5-1-97,0 1 1,0 3-137,-5-8 559,0 1 0,-7-6 0,-1 1 0</inkml:trace>
  <inkml:trace contextRef="#ctx0" brushRef="#br0" timeOffset="6196">6357 736 7726,'10'-10'278,"1"0"1,4 0-1,4 0 1,4 2 0,3 0-267,2 0 1,3 5 0,2-4 318,1 1-142,1 4-1,0-5-35,-4 7 1,1 0-782,-8 0 1,-1 0 365,1 0 1,-2 2-282,-8 3 1,-4-2-1,-2 7 543,-1 1 0,4 2 0,-3 2 0</inkml:trace>
  <inkml:trace contextRef="#ctx0" brushRef="#br0" timeOffset="6197">6915 853 8604,'10'13'0,"-2"-1"0,1-3 0,-1 1 0,3 0 0,2 0 0,2 1 0,0 1 0,-1-1 511,1-1 1,0-5-530,-1 5 0,6-7 118,0 2 0,1-4-696,-1-1 0,-4 0 369,3 0 1,-2-1 134,-3-4 92,1 3 0,0-11 0,0 5 0</inkml:trace>
  <inkml:trace contextRef="#ctx0" brushRef="#br0" timeOffset="6466">7004 618 7721,'0'-8'0,"1"-5"0,4 3 0,5-1 0,3-1 0,2 4-746,-1 1 475,1 2 1,-5 1 270,0-1 0,-7 6 0,4 7 0</inkml:trace>
  <inkml:trace contextRef="#ctx0" brushRef="#br0" timeOffset="6467">7004 721 7864,'1'15'0,"4"-2"0,5-4 0,5-4 0,3-3 0,3-4 0,0-3 0,0-4 0,-1-6 0,0-3 0,-1-2 0,-1 2 0,5-4 0,0-1 0</inkml:trace>
  <inkml:trace contextRef="#ctx0" brushRef="#br0" timeOffset="7135">7430 647 7940,'-8'-6'704,"1"6"-611,7 0 0,5 6 0,2 9 1,-1 1-1,2 4-143,1 5 0,-6 2 0,3 3 195,1-1-215,-5 0 1,4 1-1,-6-2 212,0-4-276,0 4 0,0-10-8,0 6 1,0-11 126,0 2 1,0-12-1,2-3 1,1-9 96,2-9 1,1-5 0,-1-7 0,3 1 12,1 0 1,2-2 0,-4-2-1,1-3-56,3-2 1,2 4-1,0-2 1,-1 3 60,-2 6 0,4 7 0,6 1 0,-2 4 88,-2 5 0,-1-1 1,0 6-1,-1 3-233,1 5 1,-2 5 0,-3 7 0,-5 2 21,-4 2 0,-1-1 0,0 7 0,0-1 203,0-1-646,-6 5 1,-2-7 185,-7 3 0,0 3 1,2-8-1,2-1-399,1-2 513,0-7 154,2-3 1,3-6-1,10 0 13,5 0 0,4 0 0,4 0 141,2 0 1,1 0 0,-3 0 0,2 0-95,-2 0 0,3 0 1,-1 0-171,-2 0 1,-2 0 0,-1 0 0,-1 0-558,1 0 0,0 0 679,-1 0 0,1 0 0,0 0 0</inkml:trace>
  <inkml:trace contextRef="#ctx0" brushRef="#br0" timeOffset="7579">8150 544 7933,'-5'15'0,"0"0"0,1 1 0,-1 4 0,-2 3 133,-1 0 0,5 4 0,-4-2 0,2 3-221,0 1 1,-4 0-282,4 1 220,0-1 71,-2 1 1,4-1 66,-7 0 1,7-6-21,-2-3-119,3-10 1,2-5 339,0-10-106,0-4 0,0-12 0,2-3 0,1-4 0,4-3 0,-1-2 1,2-3-1,-1-1 0,0-4 0,-3-2 0,1 1 0,0 1 1,0 5-1,2 4 0,2 5 260,5 5 0,-5 9 1,1 8-1,2 3-320,1 2 0,1 13 0,-1 7 0,-1 6 50,-2 3 0,-1 2 1,6 2-103,0 1 0,-2 5 0,-2-3 97,-1 2 1,-5-5-96,5 1 1,-7-5-77,2-4 1,-3-4 148,-2-6 112,0-1-161,0-5 1,0-5-1,-2-8 1,-1-6 0,-4-3-1,-1-4-274,-3-2 1,-2 1-1,-4-7 1,-1 1-18,-1 1 1,-6-3 0,4 6 0,0 4 0,-2 4-95,0 8 0,5 2 0,-2 2 0,6 2 387,4 2 0,-3 5 0,5 5 0,-7 1 0</inkml:trace>
  <inkml:trace contextRef="#ctx0" brushRef="#br0" timeOffset="8063">8753 515 7520,'0'-15'0,"-2"2"0,-1 2 489,-2 1 0,-1 5-290,1-5 1,-4 2 0,-5-2-189,-1 6 0,-5 2 0,1 4 0,1 2 55,2 6 0,-4 3 1,0 4-1,2 1 6,2 1 1,1 7-1,1 0 1,1 5-56,3 4 0,-2-1 0,7-3 0,2 2-2,2 1 1,1 0 0,1-4 0,4-2-58,5-4 0,3 2 1,2-8-1,1-3-31,4-4 0,2-7 1,8 0-1,-1-4-165,1-4 1,-3-5 0,0-5 0,-3-3-207,2-2 1,0 1-1,0-5 1,-3 0 443,-1 0 0,-3-1 0,2-6 0,2 1 0</inkml:trace>
  <inkml:trace contextRef="#ctx0" brushRef="#br0" timeOffset="8437">9091 530 7191,'-7'-8'156,"4"1"0,-7 7 1,-1 0 56,-2 0 0,-2 0 0,0 2 0,1 3-208,-1 4 1,0 4 0,2 2 0,2 0 69,1 0 1,2 4 0,-2 2-42,5 2 1,4 2-31,1 4 0,0 1-3,0-1 0,4 0 0,3-1 0,3-2-40,6-1 0,-4-6-8,7 6 1,-4-9 47,9-1 1,-4-2-1,4-8 1,1-4-1,-1-4 1,1-7-1,-1-4 97,-1-6 0,-1 2 0,-8-6-91,1-2 1,0 3-1,-2 0-27,-3 2 1,-2-6 0,-5 5-156,2-1 189,0-5-98,-5 18 0,0-9 200,0 9-156,0 3 62,0 7 1,0 10 0,1 8-79,4 2 0,-1 1 61,5-2 1,0-1-251,0 7 0,4-7 1,-4 3-1,0-3-960,1-3 967,0 3 0,5-17 238,-1 4 0,1-16 0,0-6 0</inkml:trace>
  <inkml:trace contextRef="#ctx0" brushRef="#br0" timeOffset="8796">9414 398 7713,'-9'-5'510,"-1"0"1,5-5-427,-5 5 1,7 2-1302,-2 8 1,3-2 1216,2 7 0,0-7 0,0 4 0</inkml:trace>
  <inkml:trace contextRef="#ctx0" brushRef="#br0" timeOffset="9082">9458 647 7713,'10'15'164,"0"0"1,-5-1 0,3 1 0,0 0-122,0 0 1,2-6-1,3 1 1,-1 0 0,-1 0-1,4-2 1,3-2-1,0-2 1,-2-3 0,-1-1-1,0 0-561,-1 0 586,1-6 44,0 4-45,-1-11 1,-4 5-212,0-7 0,-2 1-146,2-1 50,-4 0 217,-6 0 1,0 1 0,0-1-1,-1 0 1,-4 2 0,-5 4 31,-3 4 0,-7 3 0,-1 2 0,0 0 1,0 0-1,1 0 0,1 2 0,-3 1 0,1 2 1,0 0-1,3 0 0,2-1-471,1 0 0,0-3 185,0-1 0,2-1 277,4-4 0,-4-3 0,4-7 0</inkml:trace>
  <inkml:trace contextRef="#ctx0" brushRef="#br0" timeOffset="9386">9767 192 7713,'8'1'176,"-3"4"1,-3 3 0,-4 7 0,-3 1 0,-3 4 0,-2 5 0,1 1 0,-3 0-968,-1-2 0,-2-4 791,1 4 0,-1-6 0,0 4 0</inkml:trace>
  <inkml:trace contextRef="#ctx0" brushRef="#br0" timeOffset="9627">9797 633 7713,'8'6'0,"0"1"431,-3 3 1,-4 3-59,4-4 0,-3 0-381,-2 0 1,0-4 0,-2 5-1,-3 2 1,-4 1 0,-4 0-440,-2-4 1,5-2-71,0-7 383,7-7 0,-4-1 1,7-8-215,0-4 393,7-3 1,-4-1 0,7 1-72,1 2 0,3 1 0,0 6 0,1 1 371,0 3 1,-1 3 0,1 7 0,0 2 0,-1 3 66,1 5 0,0 7-204,0 3 0,-1 6 28,1-1 1,0 2 137,-1 3 0,-4-7-6,0-4 0,-2-2-570,2-3 1,-2-4 341,-3 0 217,-3-7 1,4 2-114,-6-10 1,5-5 94,0-9 0,0-4-300,-5-6-43,0-1 146,-7-6 137,6 5-1215,-6-11 662,7 4 1,-5-6 0,0-2-1,2-1 1,0-4 0,-1 1-162,0-1 0,-1 2 1,5 5-1,0 3 1,1 5-1,4 8 1,7 6 434,6 4 0,-2 1 0,5 3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2:13.0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29 793 7670,'-13'-28'1178,"4"4"-883,2 9 0,7 21 0,0 16 1,0 12-62,0 15 0,0 8 0,2 22 1,3 12-1,-2-40 0,2 3-117,-1 4 0,0 1 0,2 6 0,-1 1 0,-1 4 0,-1 2 0,0 1 0,0 1-87,1 2 0,-1 0 0,0-5 1,0 0-1,-1 0 0,0 0 0,0-4 1,1-2-384,-2-3 0,1-1 0,1 0 1,0-1-1,1-7 0,-1 0 0,3 45-305,1-13 0,3-13 0,-4-20 0,1-10-637,-1-11 1295,6-8 0,-4-15 0,7-1 0</inkml:trace>
  <inkml:trace contextRef="#ctx0" brushRef="#br0" timeOffset="1190">544 749 7648,'-2'-15'4,"-3"0"0,-3 6-4,-7-1 0,6 7 148,-1-2 1,0 3 0,-5 2-1,2 2 1,2 3 0,1 4-1,0 6 127,2 5 1,2 3 0,6 6 0,0 0-233,0 1 1,0 4 0,0 0-1,0-1-142,0-2 1,0-2-1,0 1 1,0-1-83,0 1 0,0-3 1,-2-1-1,-3-3-121,-5-1 0,-3-3 0,-1-6 1,-1-1 47,0-3 0,-4-5 1,-1 1 176,2-4 0,3-2 0,5-4 0,6-7 11,2-6 0,2 2 0,2-5 0,2 1 269,6 1 0,10-1 0,4 4 0,4-2 240,2-2 1,4 1 0,2 4 0,1 2-174,4 3 0,-3-3 1,-1 3-1,-1-3-114,-3-2 0,-4 6 1,-3-1-1,-3 0 24,-2 2 0,-3-5 1,-6 5-386,-2-1 0,-7-4-88,2 3 1,-5 2 0,-7 0-1,-6 2 40,-5 2 1,-1-2-1,4 1 1,0 2 168,1 1 1,1 9 0,1 2 0,4 4 143,1 2 0,2 0 1,5 1-1,0 2 9,0 2 1,0 1-1,2-3 1,3 2 48,5-3 0,3-2 0,2-3 0,-1-4-16,1-2 0,0-1 1,1-5-1,2 0-82,2 0 0,-1-6 1,-4-4-1,0-3-16,-1-2 0,-4 0 0,-2-1 0,0-2-19,1-1 0,-6-1 0,2 5 0,-4 1-17,-1-1 0,0 0 1,2 2 88,3 3 1,-3 0 107,2 10 0,3-1 0,0 12 1,-1 4-79,1 3 1,4 2 0,-1-6-107,3 1 1,2-2 0,-1-2-1,1-2-59,0-3 0,-1-1 1,1-7-1,0-3-45,-1-4 1,1-4 0,-2-2-1,-1 0-57,-3 1 0,-4-1 0,4 0-374,-3 0 486,5 1-21,-2 6 0,4 8 0,-2 9-565,-1 4 413,0 2 1,4-7 149,1-3 0,0-3-364,0-2 0,-2-2 455,-4-3 0,11-9 0,-4-9 0</inkml:trace>
  <inkml:trace contextRef="#ctx0" brushRef="#br0" timeOffset="1735">1352 43 6288,'0'-14'201,"0"7"1,0 9 0,0 11 0,0 11 0,0 7-1,2 7 1,3 3 0,3 4 0,0 3 0,-1 2 0,-2 3-1,1 1 1,1-1 0,-1 1 0,-1 0 0,0-2 180,0-1 1,6-2-749,-1-5 30,-3 0-264,6-6 1,-5-4 0,7-9 0,-1-7 225,1-7 0,1-6 0,2-12 374,2-7 0,6-21 0,-3-10 0</inkml:trace>
  <inkml:trace contextRef="#ctx0" brushRef="#br0" timeOffset="2874">2014 14 7628,'-7'-8'527,"-3"3"1,-9 6-408,-6 9 0,-6 0 0,-5 11 0,-6 1 0,-2 2 1,-5 5-1,0 6 0,-3 2 0,1 2 0,-1 1 214,-1 0 1,6 3 0,0-1-1,4-1-32,4-2 0,6-1-2911,-1 1 1247,10-3 771,2 0 1,8-7 370,-1 1 0,7-1 1,3-4 219,3 3 0,2-6 0,0 0 0</inkml:trace>
  <inkml:trace contextRef="#ctx0" brushRef="#br0" timeOffset="2875">1632 808 7628,'31'0'289,"1"0"-257,-12 0 0,0 0 0,-7 1 96,-4 4 1,3 3 0,-7 7 0,-2 0 353,-1-1 1,-2 1 0,0 0-706,0 0 0,0-6 1,0 1-250,0 2 0,-2-1-322,-3-1 473,3-4 1,-4-7 0,6-4-1,0-5 321,0-3 0,6-8 0,3-2 0</inkml:trace>
  <inkml:trace contextRef="#ctx0" brushRef="#br0" timeOffset="2876">1808 572 8034,'-7'-8'4,"4"-3"0,-5 4 1,2-1-1,4-2 1,4 4-1,4 4 0,1 7 1,-1 5-1,-1 6 1,2 5-1,1 6 0,2-1 1,-1 1-5,3 0 0,1-1 0,2 3 0,-6-4 0,1-1 0,-5-6-290,5 2 0,0-4 2104,4-1-770,-6-1-973,6-5 0,-14-3-550,0-6 434,0 0-122,-7 0 1,7-6 0,0-4-1,0-3-358,0-2 0,7-5-108,2 1 426,4-1 1,2 1 0,0-1 26,0 2 0,-1 2 0,1 1 54,0 0 1,4 6-1,1 0 1,-2 1 125,-2 0 0,-8 3 0,-1-3 0,-1 1 0,-4-4 0,4 3 0</inkml:trace>
  <inkml:trace contextRef="#ctx0" brushRef="#br0" timeOffset="3254">2425 528 7160,'7'-8'-1054,"-5"0"702,2 3 1230,-2 3-346,-2-11-372,-6 12 1,2-11 0,-4 6 0,0-1 25,0 1 0,-2-4 150,-5 5-140,1 0 1,-1 5 139,0 0-187,0 0 0,2 7 1,4 2 191,4 5-248,3 7 0,2-3 1,0 6-1,2 2 162,3 2 0,-2-3-3,7-1-360,-1 1 132,6 4 1,-5-1 80,0-4 0,-7 4-134,2-3 1,-3-4-524,-2-2 1,0-2 177,0-3 0,-5-4-67,0 0 1,-7-7 0,4 1 23,0-8 1,1-4 410,7-7 0,0-1 0,0-2-259,0-1 439,14-8 1,-5 6 0,11-3-18,-4 4 22,6-3 1,-1 7-19,3-4 1,-1 4 323,-3 1 0,-2 5-135,6 1 0,-7-1 1,-3-5 1,1 5-321,-5 1 99,-4 5-378,1-9 1,-14 12 0,-4-4 112,-7 3-14,-5 2 1,5 7-606,3 2 455,4 4 443,3 9 0,1-4-125,7 6 0,2-1 284,3 1 1,3 3-133,7-8 0,4 1 107,1-5-203,6-7-11,-3 5 0,8-12 98,3 4 0,-3-5 34,3-5 1,-3-3-1239,-1-6 1,-6-3-121,1-2 0,-12 2 1162,2-2 0,-4-4 0,4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8:25.9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0 236 7993,'15'0'344,"-1"0"0,14-5 0,7 0 0,7 0 192,7-1 0,8 2 1,8-4 1115,2 2-1336,2-6 1,0 9-1022,-1-7 987,-6 7-113,4-10 1,-12 6 323,-1-2 0,-12-3-292,-2 7 81,-6-6-576,-3 9 344,-8-4-415,0-1-325,-8 5 317,-6-4 0,4 4-510,-7-3 1,-2 4 0,-8-4 0,-5 3-815,-3 2 1697,-8 0 0,5 0 0,-5 0 0</inkml:trace>
  <inkml:trace contextRef="#ctx0" brushRef="#br0" timeOffset="364">676 30 8461,'10'-5'0,"0"0"687,1 2 0,7-3 1,3 1-1,1 1-119,-1 3 1,8 1 0,-3 0 0,1 0-204,0 0 1,-4 0-1,0 0-79,-2 0 1,-1 5-207,-5 0 79,-7 6 1,3-3-129,-6 7 0,0-5 139,-5-1 0,-8 1-206,-7 5 1,-1 5 0,-9-1 0,-1 1 0,-3 1-1,-4 2 1,-1 1 103,1 1 1,-1-2-1,3 1 1,3-3 328,0 1 0,2-6 0,3 4 0,7-4 426,5-1 1,2-6 916,0 1-1561,2-7 1,7-3 0,0-11 0,0-5-159,0-4 1,0-6 0,0 1 0,0-2-747,0-3 1,-5 1-1,-1 0 1,-1-1-4997,1 1 4987,1-1 1,5 6-2431,0-1 3164,0 7 0,6-9 0,2 4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2:21.74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160 719 7663,'-8'-10'149,"3"0"0,-1 1-142,1-6 0,0 5-149,5 0 0,-5 5-161,0-4 2197,-6 5-1675,9-2 1,-5 17 0,7 6 0,0 4 0,0 7 171,0 4 0,2 6 0,3 6 0,1-5-79,4 0-132,3-6 0,-11 9-208,11-11 0,-11 10 1,3-6-1,-4-3-140,-1-1 1,-1-3 0,-4-2 0,-4-3 53,1-2 1,-5-1 0,2-7 0,-5-2-327,-4-1 0,0-7 1,6 1 298,-1-8 1,5 1-1,2-8 1,1-4 23,4-3 0,3-3 0,7 1 0,6-3-171,5 1 911,8-6 0,-3 7-412,6-4 0,2-1 1,2 5-1,3-1 44,1 1 0,-4-3 0,1 4 0,-3 2-218,-1 2 0,-7 1 0,-2 0 1,-3 1-1,-2-1-102,-3 0 0,-8 6 1,0-1-139,-3-2 0,-2 4 0,-2 0 0,-3 0-52,-5 0 0,-8 4 1,-1-1 135,1 4 1,1 2 185,3 4 0,1 4 0,1 7 0,4 2 50,1 1 0,-2 8 0,4-3 0,2 4 0,1 1 0,4 1 38,2-1 1,5-4-1,5-3 1,1 0 0,0-4-28,-1-2 0,3-8 1,1-3-120,1-3 1,1-2 0,-4 0 0,2-2 0,2-3-87,-2-5 1,-4-3-1,-2-1 1,-2-1-306,1 0 295,-4 0 1,-1 1 8,-6-1 0,0-5 0,0 1 0,0 1 1,0 2-147,0 1 1,-5 0 191,0 0 227,0 7 1,5 3-69,0 10 0,2 3 23,3 7 0,-2 0 1,7 0 103,2-1-193,1 1 0,0 0 4,-4-1 1,4-6 0,-3-1 0,3-2-310,2 0 133,0 0 1,-1-10-186,1 0 1,-5-7 108,0 3 1,-5-3 0,3 1-322,-2 1 1,4 0-264,-5-4 644,6 5 0,-9 4 0,5 10 1,-2 5-321,-1 3 1,1 2 199,-5 0 1,2-1-202,3 1 1,-2-5 447,7 0 0,-7-7 0,10 3 0,-5-19 0,7-3 0</inkml:trace>
  <inkml:trace contextRef="#ctx0" brushRef="#br0" timeOffset="311">880 307 7663,'-14'-21'0,"6"5"361,1-5 1,7 11-127,0 0 0,2 7 1,3 0-1,4 6 1,4 7-57,2 3 1,0 8 0,1 5 0,2 7 0,2 4 0,-2 4 0,-2 2 0,-1 2 0,-2 1 190,-3 0 0,1-2-765,-6 0 0,5 0 252,-5 0 1,4 0-637,-4 0 0,2-1 377,-2-4 0,-2-3-494,7-7 0,-5-11 638,5-3 0,-1-12 0,4-3 258,-3-8 0,10-18 0,-4-5 0</inkml:trace>
  <inkml:trace contextRef="#ctx0" brushRef="#br0" timeOffset="771">1527 13 7663,'-19'-8'475,"-1"3"0,-6 12-401,1 8 0,-2 1 90,-3 8 0,-4 6 1,-2 6-1,-3 1 0,-4 4 1,-1 2-1,2 1 0,1 0 1,2 0-1,1-2-744,2-2-84,2 2 430,5-11 0,-1 10-432,1-7 1,6 1 251,3-6 1,6-5 313,4 1 1,3-1 0,7 4 0,0-2-1,2-3 1,3-2 99,5-3 0,9-1 0,4-3 0</inkml:trace>
  <inkml:trace contextRef="#ctx0" brushRef="#br0" timeOffset="1121">1042 881 7663,'38'0'0,"3"-5"0,-7 0 0,0 0 0,-4 5 0,-1 0 844,0 0 1,-6 0 4,-3 0-468,-10 7-159,3 1 1,-12 2-23,4-1 1,-3 1 4,-2 5 0,0-5 60,0-1-24,0-5-1292,-7 9 1,4-12 210,-7 4 535,7-3 63,-10-2 0,6-7 242,-2-2 0,-5-11 0,6-3 0</inkml:trace>
  <inkml:trace contextRef="#ctx0" brushRef="#br0" timeOffset="1122">1277 601 7663,'0'9'1102,"0"-5"1,2-7-701,3-2-209,-4 0 0,13-1 48,-13 4-241,6-4 0,-1-1 0,2-1 0</inkml:trace>
  <inkml:trace contextRef="#ctx0" brushRef="#br0" timeOffset="1123">1395 631 7663,'6'21'586,"4"4"-148,3-4-195,-5 7 0,4-7 207,-7 3 0,5 2-91,-5-6 1,4 0-7,-4-6 0,0 1 270,-5 0-192,0-1-366,0 1 114,0 0-675,0-7 429,0-1-110,0-7 0,0-2 68,0-3 0,2 2-147,3-7 1,-2-5-141,7-4 1,-5-6-527,4 6 604,1-8 0,5 5 1,0-6-1,-1 2 0,1 3-708,0 2 785,6 7 120,-5 1 0,6 7 1,-9-6-1,-2 4 121,-1 2 0,0-6 0,4 4 0</inkml:trace>
  <inkml:trace contextRef="#ctx0" brushRef="#br0" timeOffset="1527">1895 557 7399,'14'-1'-264,"1"-4"264,-7 3 0,4-11 762,-7 3-341,-1-3 1,-4-1-203,0-1 0,-6 2 0,-4 3 6,-3 5 1,-2-1 10,1 1 1,-1 0-70,0 5 0,1 1-48,-1 4 0,2 3-28,3 7 0,-1 1 0,6 2 0,1 4 0,3 1 0,1 3 0,1 0 0,4 0 0,5-2 0,3 3 0,2 0 0,0 3 641,-1-1-1044,1-6 227,0 5 1,-7-7 101,-3 3 90,3 4-271,-6-11 1,4 4-1058,-6-6 713,-6-7 238,-3 5 1,-5-12 48,-1 6 1,5-7-244,0 0 0,2-8 298,-2-7 0,4-1 0,6-7 0,0 2 0,2 1 318,2-1 1,6 0 0,8-6 0,3 5 76,2 0 0,2 3 0,4 4 0,1 0 0,-1 1 0,0-1 0,-1 2 0,-3 1 0,-6 4 0,-2 0 0,-3 2 155,1-1 1,-7 0 0,-5 4-1,-6 0-307,-7 5 1,-3-1 0,-1 11 0,-1 2-289,0 4 1,0 4-1,2-3 1,4 6-562,4 2 1,3 3 683,2-1 0,8-6 282,7-3 1,6-6-103,9-4 0,-1-3 0,0-7-442,1 0 0,-1-2 0,2-3 0,0-5 0,-1-4 0,-8-4 350,-4-2 0,-3-6 0,0 3 0</inkml:trace>
  <inkml:trace contextRef="#ctx0" brushRef="#br0" timeOffset="2398">3085 572 7504,'0'-15'0,"0"1"0,-1-1 0,-3-1-13,0-4 1,-8 4 633,2-4 1,-1 4-1,-1 1-71,3 0 1,-1 7 0,-5 3-302,0 4 0,6 2 0,0 6 0,3 6-37,3 5 1,1 10 0,2-1 98,0 6-121,0 1-511,0 2 330,0-5 0,0 10 0,0-7 0,0-1 0,-2-2 292,-3-1-621,4-1 1,-12 0-1,3-1-1287,-3-3 1149,-2-4 0,1-8-83,-1-3 459,0-4 1,7-9 0,3-5-134,3-7 105,9-9 1,3 1 192,9-7 1,6 4-1,8 0 1,1-2-1,0 2 719,2-2-335,2 7 0,4-5 0,-3 6-153,-4 2 0,1 2 0,-2 1 0,-3 2 65,-5 4-344,-5-4-120,-6 11 1,-2-6 0,-5 4-23,-8 0 1,-6-1 0,-9 5 0,-1 1-145,-4 4 1,4 3 0,-4 7 0,2 0 143,-2-1 1,9 8-1,-4 1 1,4 1 63,3 1 15,1-1 0,9 5 1,1-1-1,5-3 1,4-7-1,6-5 1,1-5-220,3-2 0,4-1 0,-2-6 0,6-3-209,4 0 0,-3-13 1,3 2-1,-3-2-708,-1-5 1164,-8-1 0,6-6 0,-5 0 0</inkml:trace>
  <inkml:trace contextRef="#ctx0" brushRef="#br0" timeOffset="3378">3703 557 8170,'1'-8'435,"-6"3"1,-4 5 0,-4 5-1,-1 5 1,-2 1 0,0 1-150,-1-2 1,3 1 0,-1 7 109,0 2-206,7-1-291,-5-4 0,7 0 138,-4-1 0,3 1-333,7 0 1,0-5 25,0-1 266,0 1-384,0-2 1,2 0 225,3-3 139,3-3-19,7 11 1,1-10-1,2 7 1,3 2 165,2 1 1,-3 6-1,3 2 1,-2 4 0,-2 4-1,-1 6 1,-1 1 0,-6 3 580,-3 3 1,-3-1-762,-5 8 0,0-3 0,0-2 1,-1 0-1,-4 0 0,-5 0-610,-3 0 0,-7-5 0,1-3 378,1-5 0,1 0 1,3-13-1,-1-4 1,0-8-66,0-4 0,6-2 0,1-2 1,1-3 174,4-5 1,1-9 0,2-6 602,0-3 0,5-3 0,2-3-52,1-5 0,6-8 1,6-6-1,-2-4 0,0-7-247,2-1 0,-4-12 1,5 4-1,-1-1-111,-1 4 0,6 8 0,-6 15 0,-1 11 490,-1 8 1,2 12-1,1 3-253,-2 11 1,-2 9 0,-3 9 0,-1 3-126,-3 6 0,-5 1 0,2 0 0,-1-3-156,0-2 0,2-1 0,-4-5 0,3-1-126,3 1 0,-5-7 0,6-3 90,2-3 0,1-2 0,0-2-47,-3-3 0,3-5 1,-5-8-1,2-3 1,-2-2-45,-2-3 1,4-2 0,-5-1 0,0-2-344,1-3 1,-4-2 0,3-3 0,-2 4-3,2 4 0,-3 3 1,3 4 5,-4 4 315,6 4 0,-4 14 0,5 7 386,-1 7 0,-1 2 1,-2 1-1,2 0 425,2 0 1,1 4 0,2 1 0,-1-2-257,1-2 1,-3 4 0,2-1-67,2-1 0,-6 3 0,1-3 0,-2-3 0,-1-3 87,0-1 1,-3-3-834,-1 2-118,0-7 0,0-8 287,0-9 0,0-6 1,0 2-1,2-3-87,3-2 1,3-6 0,8-6 0,4 1-10,4-2 0,-1 5 1,2-3-1,-1 4 247,-1 6 1,3 3-1,-6 7 1,-2 3 158,-2 1 0,-1 7-96,0-2 0,-6 5 0,0 5 74,-3 5 0,-1 3 1,-5 2-1,0-1 192,0 1 0,-7 6 1,-1 2-1,-1 2-79,-1-1 0,5-4 0,-3 3 0,1-1-26,4 1 1,1-10-1,2 2 44,0-2 0,7-6 1,3-3-1,4-4-17,6-4 0,-2-6 1,5-8-1,0-3 149,-1-2 1,-2-2-1,3-4 1,-2-1-70,-3 1 1,-3-5 0,-5-1-1,-6 3-419,-2 1 0,-4 3 0,-2 3 1,-8 8 136,-6 5 1,-3 7 0,-7 12-1,0 7-826,-3 9 0,0 10 894,7 1 0,-4 7 0,5-3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2:18.1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352 712 7886,'-10'-13'0,"-1"3"0,-4 4 439,-3-1 0,-3 6 0,3-6 0,-2 2-173,2 0 0,-3 2 1,1 6-1,2 4-72,2 1 1,3 4 0,3 6 0,5 3 32,4 2 1,1 1 0,1 6-140,4-1 0,5 0 0,8-1 0,2-2 0,-3-3-9,0-2 0,-7 4 1,-2-6-1,-2 1-397,-2 1 1,-3-4 0,-1 2 0,-1-2 68,-4-3 1,-3-1-1,-9-1 1,-2-4 60,-6-2 0,2-1 1,0-5-1,2 0-24,3 0 0,-3-1 0,3-4 0,3-5 189,4-3 1,8-2-1,-2 1 1,5-1 39,5 0 0,4 0 0,11 2-22,4 4 0,-1-5 0,2 5 0,3-4 1,3 0 589,3 3 0,0-3 0,-4 3 0,-1-3-345,0-2 1,-6 0 0,-3 2 0,-4 2-110,-1 1 1,-2 0 0,-2-3-733,-1 3 1,-8-1 0,-2 5 339,-8-3 0,-5 6 1,-2-2-1,0 5 195,1 5 0,4-2 0,0 9 1,0 2 89,2 4 0,-3 7 0,6-4 0,1 0 56,3 1 1,1 2 0,0-3-1,0 1 33,0-1 0,6-2 0,2-4 0,2-2 6,0-3 0,0-3 0,5-7 0,-1 0-48,1 0 0,0 0 1,-1-2-1,-1-3-100,-3-5 0,3 0 1,-5-3-1,2-3-29,0 0 1,-2-1 0,2 3 0,-4-3-95,1-2 0,-5 2 0,4-4 173,1 0 0,-4 6 125,7 1 0,-2 7 0,3 12-2,-1 5 1,-5 3-1,5 1 1,0 1-62,-2 0 1,5-2 0,-5-2-8,0-1 0,5-7 1,-3 4-1,3-2-210,2 0 1,0-2-1,-2-8 1,-2-3 0,-3-2-1,-1 0 1,-2 1-1,0 2 1,-1 7 0,1 8-1,0 5 1,2 0 0,-1-1-1,3-4 1,-1-2-1,3-2 1,2-3 0,2-1-1,0-1-729,-1-4 0,1-3 1,-2-7-1,-2 0 863,-1 1 0,-6-1 0,9-6 0,-5-2 0</inkml:trace>
  <inkml:trace contextRef="#ctx0" brushRef="#br0" timeOffset="1204">910 154 9709,'0'-20'0,"2"2"0,3 8 0,3 12 0,2 14 0,-2 11 0,0 8 0,0 8 0,2 6 0,-2 3 0,-1 2 0,-2 0 0,0 1 0,-2 3 0,0-1 0,0-2 0,2-2 0,-1-3 0,-3-2 0,1-3 0,1-2 0,2-4 0,0-5 0,1-4 0,4-7 0,3-9 0,2-7 0,1-9 0,2-8 0,4-9 0,0-7 0,3-17 0,4-3 0</inkml:trace>
  <inkml:trace contextRef="#ctx0" brushRef="#br0" timeOffset="1205">1616 21 9289,'-20'7'0,"-3"3"0,-3 5 0,-6 4 0,-4 6 0,-7 4 0,-2 4 0,-6 3 0,0 1 0,1 2 0,2 1 0,3-3 0,0 1 0,3-2 0,3 0 0,6-4 0,5-1 0,6-1 0,0-3 0,6 0 0,3-5 0,3 0 0,7 4 0,-4-3 0</inkml:trace>
  <inkml:trace contextRef="#ctx0" brushRef="#br0" timeOffset="1206">1322 771 8908,'23'15'0,"-5"0"0,-5-1 0,-5 1 0,0 0 0,-1-1 0,-1 1 0,-2 0 0,-3-1 0,-1 1 0,0 0 0,-1-2 0,-3-5 0,-1-8 0,0-8 0,-1-5 0,4-8 0,-4-2 0</inkml:trace>
  <inkml:trace contextRef="#ctx0" brushRef="#br0" timeOffset="1207">1410 536 7757,'7'-8'0,"2"3"0,5 3 0,0 2 0,1 7 0,0 1 0</inkml:trace>
  <inkml:trace contextRef="#ctx0" brushRef="#br0" timeOffset="1569">1675 771 7628,'8'-1'318,"-3"-4"1,-5 1-1,-5-4 1,-5 2 0,-3 1-380,-2-2 1,6 4 0,-1-5 29,-2 1 0,4 2 0,-2 5-4,-1 0 0,4 12 1,2 2-1,4 3-56,1-1 0,0 4 0,0-1 192,0-1 1,6 4 0,4-4 0,3-5-1,2-7 1,0-6 0,-1-5 0,1-6 0,0-6-1,-1-4 1,1-2 0,0-3 0,-2-3-1,-2-4 1,-3-3 0,-1 0 0,-4 0 0,1 0 1509,0-4 0,-2 0-1648,3-9 0,-3-3 0,-2 0 149,0 0 1,0-9 0,0 7 0,-2 5 0,-1 7-248,-2 8 0,0 9 180,5 5 0,0 12 0,2 10 0,1 13 0,3 12 0,1 13 0,1 9 0,-1 9 1,1 9-1,-2 5 0,1 2 0,-2-1 0,0 2 0,0 0 0,-2-1-1311,-2-7 0,4-12 982,0-6 0,7-11 0,-1-9 1,5-9 322,4-9 1,6-4 0,-1-9-13,2-3 0,1-4 0,-2-9 0,-1-4-32,1 0 1,0-6-1,0-3-54,-1 3 1,-7 3-1,1-1 1,-2 3-191,-3 2 1,-4 3-270,0 8 0,-8 4 1,-2 8-57,-9 2 0,-4 6 0,-3 8 574,-4 2 0,-3 6 0,-6-3 0</inkml:trace>
  <inkml:trace contextRef="#ctx0" brushRef="#br0" timeOffset="2159">2248 742 8095,'0'16'290,"0"4"1,2-4 0,3 4 0,4-4 0,4-1-28,2-1 0,-5-1 1,0-3 97,1-5 1,2-3 0,2-4-20,0-3 0,-2-8 0,-4-6 1,-4-1-193,-3-1 0,-2 3 1,-2-7-1,-1-1-391,-2-2 0,-6 4 1,1 1-163,-3 2 0,-2 3 1,0 8-1,1 5 0,-3 3-768,-2 2 1,1 15 1170,-7 10 0,1 9 0,-6 10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2:32.3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0 691 7666,'0'-15'132,"0"1"0,5-1 0,2 0 0,1 1 0,3-1 0,2 0 0,2 2 0,0 3 0,-1 5 0,1 4 0,0 1 1314,0 0-1390,-1 6 1,-1 3-1,-1 5 1,-4 1 410,-2 0-446,6 6 1,-10-3 0,4 5 0,-1 0-185,0-1 1,0-2 0,-5 3-1,0-2-46,0-3 0,-7-2 0,-1-1-32,0 0 1,-5 0 0,3-1 0,-3-1 106,-2-3 1,1-2-1,-1-4 1,0 0 70,0 0 1,6-3 779,-1-1-682,7 7 1,-2-6 0,10 4-1,4-5 1,4-3 0,2-3 0,1-3-1,2-2 1,4-2 0,-1-2 0,0 2-1,-3 2-35,-2 1 0,6-6 0,1-7 0</inkml:trace>
  <inkml:trace contextRef="#ctx0" brushRef="#br0" timeOffset="786">867 485 7599,'0'-14'111,"-1"1"1,-4 3-1,-3 3 391,0 1 1,-5 4-1,3-3-161,-3 4 0,-2 1 0,0 0-182,1 0 1,5 6 0,5 4-1,2 3 33,2 2 0,0 1 1,0 4-1,2 4-32,2 4 1,0 3-1,4 2 1,0 1-224,0-2 1,-5 1 0,2 0 0,-3 1 0,-2-1 0,0-2 0,0-2 0,-2 1-1,-1-1 1,-3-1 0,-3-4 0,-2-4 0,-2-5 0,-2-6 0,1-4 0,0-5-1,5-5 1,4-4 0,3-5-240,2 0 0,0-6 0,0-1 0,0 0 306,0 0 1,2 1 0,3 5 193,4 1 1,5-1 0,0 0 0,1 2 143,0 3 1,-1-1 0,1 6-1,0 2 34,-1 1 0,6 2-405,0 0 0,-1-2-31,-4-3 0,-5 4 0,-1-4-142,3 3 1,1 1 114,2-4 1,-2-3 0,-2-5-1,-3 1-93,-1 2 1,3 1-1,-4-5 1,1 3 132,-1 1 154,-1 7 0,-5-2 1,0 10 47,0 5-31,0 3 0,0 2 1,0 1 176,0 3-261,0-2 0,0 4-97,0-6 1,2-5 58,3-1 1,3-5 0,7 0-55,-1-2 1,1-2 0,0-2-1,-1-2-213,1-6 169,0-3 1,-1-2 0,0 0 0,-3 1 0,-1-1 0,0 0 0,-2 1-229,-3-1 1,-4 0 178,-1 0 133,0 7 0,0 3 1,0 10-1,0 5-95,0 3 0,0-3 1,0 0-427,0 1 217,0 2-657,7-5 456,1-1 119,0-7 0,5 0 398,-3 0 0,3-7 0,2-1 0</inkml:trace>
  <inkml:trace contextRef="#ctx0" brushRef="#br0" timeOffset="1299">1500 544 9029,'-2'-15'0,"-3"1"0,-5-1 0,-3 2 0,-2 3 0,1 5 0,1 5 0,3 5 1343,5 5 0,3 3-1085,2 2 0,0 4-81,0 1 0,7 6 1,1-1-1,2 2-23,0 3 0,-7-6 0,2 1 1,-4-1-97,-1-1 0,0 0-498,0-3 1,-6-6-66,-4 1 1,2-2-305,-2-8 1,5 0 233,-5-5 0,6 0-149,-6 0 0,6-7 0,0-3 724,2-3 0,2-1 0,0-1 0</inkml:trace>
  <inkml:trace contextRef="#ctx0" brushRef="#br0" timeOffset="2347">1823 691 7410,'15'-2'160,"-1"-2"-37,1-6 1,0-3-1,1-2 1,2-1 0,3-2-1,0-2 1,2 1-1,-1-1 1,-1-1 0,-3-1-1,-2 1 1,-1 2-1,-2-1 1,-3 0 0,-5 2-1,-4 2 1,-1 1 0,0 1-1,-1-1 1,-4 2-1,-5 3 1,-3 5 0,-2 4-1,0 2 1,1 4-1,-1 7-232,0 6 0,2 0 84,3 6 1,-1-4 18,6 4 1,-5 2-31,5 9 1,1-4 45,4 3 0,0-3 0,0-3 0,1-4 81,4-4 1,-2-4 109,7-1 0,0-2 1,5-3-1,1-5 55,4-4 1,-4-1 0,5-1-1,-1-4-65,-1-5 1,1-3-200,-5-2 1,-1 0-1,1 1 1,0-3-1,-2-1 24,-3-1 0,3-1 0,-5 6 1,0-1-102,-3 0 1,1 0 0,-1 1-75,-1-1 1,-1 7 100,2 3 1,-4 10 0,4 5 0,-3 3 81,-2 1 0,0 3 0,2 1 0,1 1-25,2-1-43,0 5 1,-4-7-29,4 4 1,-3-8-306,3-3 275,3-5 0,0 2 45,7-6 0,-1 0 1,-1-2-1,-1-2 1,-2-6-1,1-3-149,2-2 0,2 0 0,-2 1 69,-3-1 0,1 0 217,-6 1-25,0 5 0,-5 4 1,0 10-44,0 5 0,0-2 1,0 2-80,0 2 0,2-6 7,3-1 1,-2-3-1,7-2 1,1 0-473,2 0 287,2 0 188,-1-7 1,6 4-14,0-7 0,-1 5 0,-4-3 1,0 1-23,-1 4 0,1 3 288,0 5 0,-5 3 0,-2 7 169,-2 0-249,-1-1 0,0-4 0,2-2 85,1-1 35,-5-2 0,10-5-36,-3 0 1,3 0-25,2 0 1,-1-2-65,1-3 0,0-3 17,-1-7 1,1 1-58,0-1 1,0 3 0,-1 1 0,1-2-54,0 2 1,-7-1 0,-3-3 0,-4 1-244,-1-1 1,-1 2-1,-4 3-122,-5 5 0,-3 4 0,-2 1 0,1 1-26,-1 4 0,5 3 0,0 7 0,-1 1-653,-2 4 0,5-4 1025,3 4 0,-3-4 0,-1-1 0</inkml:trace>
  <inkml:trace contextRef="#ctx0" brushRef="#br0" timeOffset="3014">3234 412 9419,'-15'0'0,"1"0"0,-1 0 0,0 0 0,1 0 0,-1 0 0,0 0 0,0 0 0,1 0 0,-1 1 0,0 4 885,1 5 1,5 3-799,5 2 1,2 0 105,2-1 0,0 1-184,0 0 0,2-1-285,2 1 0,5 5 24,5-1 0,1 1 99,0-5 1,-1-2 94,1-4 0,5 3 0,-1-6 0,1 1 22,1 0 1,-4-3 80,2-4 0,-3-4 1,-1-3-1,0-1 0,0-4 1,-2-1-37,-4-1 1,3 4-269,-7 0-485,0 7 302,-5-4-873,0 7 692,0 0 318,6 0 305,-4 0 0,11 7 0,-5 1 0</inkml:trace>
  <inkml:trace contextRef="#ctx0" brushRef="#br0" timeOffset="3558">3425 368 8860,'-13'-10'0,"2"2"0,2 0-71,3-1 0,3 6 0,6 0 0,3 5 0,3 2 0,0 1 71,0 2 0,10 1 0,-2 7 0</inkml:trace>
  <inkml:trace contextRef="#ctx0" brushRef="#br0" timeOffset="3559">3513 441 7660,'0'15'239,"0"-5"0,0 0 284,0 1 0,0-3-168,0 2 0,2-2-228,3 2 0,3-4 0,7-6 1,-1 0-104,1 0 0,0 0 0,1-1 0,4-2 57,4-2 0,4-7 1,0 2-1,-2-4-128,-2-6 0,-1 4 0,2-4 0,-7 4 0,-5 1 0,-5 0 0,-1 1 0,-4-1 0,-3 0 0,-5 2 1,-7 3-1,-6 6 0,-4 2 0,-3 2 0,1 0 0,-3 2 0,0 2 0,-1 6 0,2 3 0,3 2 0,0 0 1,3-1-1,3 1 0,3-2 47,1-3 0,0 3 0,-1-5 0</inkml:trace>
  <inkml:trace contextRef="#ctx0" brushRef="#br0" timeOffset="4043">3881 206 8199,'5'-10'0,"1"2"985,2 2 0,-3 1-685,5 5 1,-7 6 0,2 4-1,-1 5-141,0 4 1,-2-2 0,3 4 0,-2-2-23,2 1 0,-3 5 0,4-6 0,-1-1-318,0-2 1,2-1 0,-2 0 0,4-2 0,4-3-1,2-5 1,0-4 0,-1-2 0,1-4 0,0-5 0,0-3-1,-1-2 1,1-1 0,-2-2 0,-2-3 0,-1-1 151,2 1 0,-4-3 70,2 4 0,-2 0 0,2 6 479,-5-1-474,3 7 0,-7 3 0,4 10 0,-3 5 0,-2 3-28,0 1 0,2 3 0,1 1-54,2 1 1,6 1 0,-1-5 0,3-2 0,2-3-93,-1-6 0,3-2 0,1-2 234,1 0 0,6-2 1,-4-2-1,2-6-41,3-3 0,-5-7 0,-1 0 1,-4 2-105,-1 2 0,-5 1 0,-2-1 1,-2-2-121,-2-1 0,-3-1 0,-2 5 68,-4 1 0,-3 5 1,-7 4-1,0 5 0,0 7 1,2 6-1,2 7 1,3 1-1,0 2 0,1 0 1,1 3-1,2 0 1,3 0-1,1-3 0,1-2 1,4-5-1,5-2 1,3-6-1,3-2 0,2-2 1,2-3-1,-2-1 1,-2 0-1,-1 0 91,0 0 0,-1-6 0,1-3 0</inkml:trace>
  <inkml:trace contextRef="#ctx0" brushRef="#br0" timeOffset="4310">4969 88 10627,'0'-14'0,"0"-1"0,0 0 0,-2 1 0,-3 1 0,-5 3 0,-3 5 0,-2 3 0,1 2 0,-1 4 0,0 4 0,2 8 0,2 4 0,3 2 0,1 1 0,4 3 0,1 4 0,2 1 1164,0-2 1,7 9-1,3-9 1,3 1-1162,1-4 0,-5 2 0,-5-6 0,-4 1-1162,-4-3 0,-13 1 0,-12-3 1,-10-3 1158,-9-4 0,-11-1 0,-8 5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2:28.5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133 927 7520,'-2'-15'0,"-1"1"-204,-2-1 0,-5-2 604,5-2-325,-6 3-14,2-6 0,-4 6 151,4-4 1,-4 9 306,3-4 0,2 4-186,-2-4 0,5 5 75,-5 1 27,7 5-271,-4-2-76,7 6 0,0 1 1,2 4-1,1 7 1,4 6 123,1 6 1,3 9 0,7 4-129,2 6 1,-1-2-1,-4 9 1,-2 1-1,-1 3 6,-3 3 1,0-5 0,2-1 0,-3-4-408,-1-3 1,-2 2 0,-5-12 0,0-3-795,0-4 999,0-6 1,0-16-1,0-9 31,0-9 0,1-11 1,3-1-1,0-4 8,0-5 1,2 3 0,1-4 0,-1 4-67,1 2 169,4-1 1,-3 8 0,7 2-1,0 5 1,0 6 0,-1 4-486,1 3 339,-7 2 0,5 7 1,-3 2-1,3 6 44,2 5 0,-5-4 0,-2 4 0,-2-2 72,-2 1 0,4-3 0,0 6 0</inkml:trace>
  <inkml:trace contextRef="#ctx0" brushRef="#br0" timeOffset="604">500 1191 8813,'10'-16'0,"-2"-2"0,0-1 0,-1 1 0,1 1 0,-2 3 0,3-1 100,-1 0 0,-5 9 1,2 6-1,-2 8 0,0 5 1,2 3-1,0 2 1,0 2-1,0-2 0,0-2 1,0-1-1,1-1 1,1 1-356,-1 0 0,1-5 1,-4-1-1,1 1 380,-6-2 1,-3 1 0,-6-6-122,1 2 1,0 5 0,-3-4 5,3 2 0,2 0 1,5 4-1,-2-2-70,1 1-55,3-4 0,2 4-180,4-6 0,-1 0 0,5-5-88,3 0 1,-1-2 0,1-3-126,-2-4 1,-1-5 507,6 0 0,6-7 0,2-2 0</inkml:trace>
  <inkml:trace contextRef="#ctx0" brushRef="#br0" timeOffset="1066">941 1000 7767,'0'-14'29,"-2"1"0,-3 1-107,-4 2 1,-4 9 311,-2 1 0,0 1 0,1 9 0,-1 3 1,0 4-1,0 2 0,2 1 370,4 1 0,2 2-489,7 6 0,0-4 33,0-1-81,0 1-364,7-2 0,2 3 181,11-7 0,-4 1 0,6-7 0,-1-3-296,3-5 383,-3-4 1,7-1 0,-3-1 0,1-6 22,-2-7 1,3-3-1,-6-7 1,-2-1 108,-2 2 1,1-3 0,-10 5 0,0 0-63,-3-1 0,-3-2 0,-2 4 0,0 2-39,0 2 1,-7 6 0,-3 2 0,-3 2-1,-2 2 1,1 4 0,1 5 0,1 5 0,4 3-1,2 2 1,2-1 0,3 3 0,2 1 0,4 1-12,5-1 16,-4 5 1,8-6 0,-5 4-90,4 0 1,4-6 0,1 1 109,1-5 1,1-7-1,-5 1 1,-1-4 0,-1-2-1,-1-4 1,-4-5 0,-1-3-1,-4-2 1,-2 0-1,-1 1 1,0-1 0,0 0-1,0 1-109,0-1 1,2 7 124,3 3 0,3 5-65,7 5 1,-5-2-2,-1 7 1,1 0 171,5 4 1,-5 1 110,-1 0 0,-4-1 303,5 1-259,-7-7-105,11-1 295,-13-7-355,6 0 1,-6-7-1,3-4 1,2-5 0,1-4-1034,-1 2 420,6-5 0,-3 0 274,11-6 1,-4 4-1901,4 1 2099,-4-1 0,6 3 0,0 0 0</inkml:trace>
  <inkml:trace contextRef="#ctx0" brushRef="#br0" timeOffset="1995">2146 868 7706,'-5'-10'294,"1"1"0,-8 0 0,4-2 209,0 1 1,-5 7 121,3-2 0,-2 5-185,3 5 0,2 3 1,7 8-248,0 4 1,0 3-1,0 6 1,0 1-134,0-1 1,0-5 0,0 1 0,0 1 0,0 2-21,0 1-252,0 1 0,0-6 1,0-1-1,-1-2 0,-3-3 1,-2-1-614,-2-3 0,3-6 730,-5-3 1,7-14 0,-1-8 0,8-4 21,5-5 0,6-2 0,5-3 0,3 0 158,-1 2 1,6-4-1,-3 8 1,2-1 412,3 2 1,-1 4 0,1 9-191,-1 1 0,-6 7-161,-3-2 0,-4 3-261,-1 2 0,-2 2 81,-4 3 0,3-2 0,-7 7 1,-2 1-315,-1 2 1,-2-3-645,0 0 737,0 0-145,0-2 0,-2 3-1172,-3-6 914,3 0 291,-4-5 62,6 0 0,0-6 304,0-4 0,0-10 0,0-3 0,0-6 0</inkml:trace>
  <inkml:trace contextRef="#ctx0" brushRef="#br0" timeOffset="2534">2470 618 8560,'-15'0'0,"0"0"0,1 2 0,-1 1 0,0 4 0,1-1 0,-1 1 0,0 4 0,0-3 0</inkml:trace>
  <inkml:trace contextRef="#ctx0" brushRef="#br0" timeOffset="3039">2484 148 7701,'-6'-23'195,"-1"2"1,-4 6 195,1 0 0,5 7 1,-3 5-1,2 6-70,2 7 0,3 11 1,2 9-1,4 6-132,5 1 0,3 7 1,2 0-1,-1 7-89,1 1 0,-2 5 0,0-1 0,-1 3 26,-1-1 0,5 5 1,-6-11-309,3 0 1,0 4 0,-1-7 0,-2-4-257,1-4 0,2-5 0,2-10 1,0-6-1,-1-10 0,1-9 1,0-7-1,-1-11 0,1-10 438,0-11 0,-1-11 0,1-3 0</inkml:trace>
  <inkml:trace contextRef="#ctx0" brushRef="#br0" timeOffset="3040">3087 1 7707,'-15'0'1588,"-6"1"-1248,-3 4 0,-6 5 0,-2 10 1,-4 6-1,-2 7-190,-3 6 0,-3 5 0,-5 3 0,-1 2-478,2-1 1,-1-3 0,10-2-1,-2-2-1465,2-2 1313,3-7 0,8 6-215,4-4 1,-2-8 694,6 4 0,0-4 0,6 3 0</inkml:trace>
  <inkml:trace contextRef="#ctx0" brushRef="#br0" timeOffset="3041">2837 824 7707,'15'7'115,"0"-1"1,-2 6 0,-4-3 411,-4 3 0,-3 1 0,-2 2 0,0-1 0,0 1-412,0 0 1,-5-1-1,-1 1-734,-3 0 0,6-6 444,-2 1-369,4-6 0,1-1 1,0-11 543,0-7 0,0-16 0,0 0 0</inkml:trace>
  <inkml:trace contextRef="#ctx0" brushRef="#br0" timeOffset="3370">3014 589 7707,'-10'0'114,"0"0"0,0 0 0,-5 1 0,1 3 0,-1 1-114,0-2 0,1 5 0,-1 0 0</inkml:trace>
  <inkml:trace contextRef="#ctx0" brushRef="#br0" timeOffset="3371">2969 736 7209,'0'29'0,"2"1"0,1-3 111,2-2 306,0 3 50,2-5-137,-6-1-84,6 0-99,-1-8 0,-2-1 0,5-1 529,3-2-528,1-7 0,-2 3 194,4-6 0,-3-6-197,7-4 1,-3-5 0,-2-3 0,-3-1 329,-1 1-504,-7-5 0,10 7 104,-11-6 1,4 8-1,-7-1-137,-4 0 0,-3 6 0,-7 0 1,-1 1-362,-4 0 1,-1 5 0,-5-2 0,3 3 0,1 4-727,5 3 1,0 3 1148,2 7 0,-6 6 0,-2 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5:22.851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45 3205 8178,'-15'-7'0,"2"-3"334,3-3 1,4 7 0,6 6 0,1 8 7,4 5 1,4 8-1,4 4-180,-4 3 1,4 6 0,-3 2-1,2 1 1,-1 4 0,-3 0-97,-1-2 1,3-3 0,-4-8 0,1-4 0,-1-4-140,-2-4 75,4-1 1,-2-8 0,6-7 0,-4-9 0,0-5-91,0-6 0,-3 0 0,3-7 0,0-4-75,1 0 1,-6-5 52,2 1 1,-4-5 0,-1 2 0,2 0-1,1 6 168,2 6 0,0 4 1,-5 8-1,2 1-17,3 3 0,-2 3 0,7 9 0,-1 3 44,0 5 1,4 4-1,-4 6 1,5 3-1,-1 1-116,-4 1 1,4-1 0,-3 4 0,3-2-224,2-1 0,0-7 0,-1 0 130,1-7 1,0-4 0,0-7-1,-1-2-9,1-3 0,0-8 0,-1-8 0,-1-2-55,-3-3 1,3 3-1,-5-2 1,2 1 89,0 1 111,-7 2 152,10 6 1,-9 2-1,5 3 129,3 5 0,1 10 1,2 5-191,-1 3 1,1 0-1,0-1-90,-1-3 1,-4-5 0,0 1 0,1-5 0,3-4 1,0-1 0,-4-6 0,0 0-51,1-7 0,-3 1 0,1-4 1,-3 1 41,-3 1 0,-1-1 0,-2 6 0,-2-1 0,-3 2-11,-4 3 0,-4-1 0,-2 6 1,0 1 3,1 3 0,-6 1 0,0 0 0,2 1-15,2 4 1,1 3 0,2 7-378,3 0 0,-1 0 0,4-2 0,1-2-1466,-1-1 1858,3 0 0,10-2 0,2-2 0</inkml:trace>
  <inkml:trace contextRef="#ctx0" brushRef="#br0" timeOffset="398">1089 2852 8095,'0'-15'0,"-7"2"0,-3 3 0,-3 4 0,-2 6 0,1 0 0,-1 0 454,0 0 0,1 5-48,-1 0 1,5 6-191,0-1 0,7 3 0,-2 2-63,4-1-1,7 3-67,4 2 1,5-2 79,4 2 0,4-2 0,6-4-101,1-4 0,-2 4 52,-4-3 0,2 2-69,-6-2 0,-5 3-122,-6-4 0,-5 4 56,1 2 1,-5 0-1,-5-2-231,-5-3 0,-3 3-675,-2-3 489,-6 3 226,5-5 0,-11 3-579,8-6 385,-1 0-34,5-5 106,7 0-177,-5 0-335,12 0 844,14 0 0,5-7 0,18-1 0</inkml:trace>
  <inkml:trace contextRef="#ctx0" brushRef="#br0" timeOffset="771">1647 2676 9080,'0'14'1012,"0"1"-979,0 6 1,0-4 184,0 2 0,2 2 0,1 1-109,2 0 1,5-2 0,-5 3-470,-2-2 276,5 5 0,-6-9 0,4 2-864,1-2 0,-4-9 150,7-3 1,-2-7 797,2-8 0,3-6 0,-5-14 0</inkml:trace>
  <inkml:trace contextRef="#ctx0" brushRef="#br0" timeOffset="1149">1588 2426 8227,'-8'0'-871,"2"0"201,6 0 407,0 6 157,0-4 0,0 11 1,1-5 105,4 0 0,3 5 0,7-5 0</inkml:trace>
  <inkml:trace contextRef="#ctx0" brushRef="#br0" timeOffset="1533">1809 2602 8227,'10'15'86,"-1"-1"1,1 1 0,-2 0 186,-3 0 1,2-1 0,-2 1 0,-2 0 412,-1-1-437,-2 8-167,0-6 0,0 5 1,0-6-1,0 0 160,0-1-798,0 1 558,6-7-67,-4-1 1,9-14-145,-6-3 0,5-3 0,-4-3 0,3-2-288,2-2 1,-3-4 0,2 3 0,1-1 494,3 1 0,0 6 0,1 7 0,0 2 365,-1 2 0,-4 3-6,0 1-105,-7 6 1,9 3 133,-7 5 0,4 1-224,-4 0 0,2-6 0,-4 1 0,2 2 29,-2 1 1,5-5-294,2-3 1,3-5 0,2-5-1,-2-5 1,-2-3 0,-1-2-1,0 1-836,-2-1 0,4-1 726,-7-4 0,4 4 0,-2-4 1,-1 4-43,1 1 106,4 0 219,-9 7 1,6 2-1,-3 7 1,3 4 250,0 5 0,4 3 0,-7 2 0,0-1 15,1 1 1,-3 0-1,7-2-179,2-3 0,-4-4 0,2-6-154,1 0 0,2 0 0,2-3 0,-1-5-130,1-7 0,0-4 0,-2 1-76,-3-2 1,1-1-108,-6 1 0,5 4 1,-5-4-337,-2 4 0,-1 1 104,-2 0 276,0 7-2,0-5 267,0 5 0,6-7 0,2 1 0</inkml:trace>
  <inkml:trace contextRef="#ctx0" brushRef="#br0" timeOffset="1965">2617 2279 8057,'0'14'169,"0"-4"1,2 0 0,1 1 0,2 2 964,-2 2-960,-1 0 1,3 4 43,0 1 1,1 5 0,-2-4 98,0 2 1,1 0-426,-5 1 1,5 2 137,0-6 1,0-1-187,-5-4 1,2-7 134,3-3 0,-2-3-377,7-2 147,-1-7 0,6-7 1,-2-11-1,-1-3 1,-3-1-1,3-1-112,1 1 0,-3 0 340,0-1 0,-6 1 1,5 1-1,-1 4 0,0 4 223,3 4 1,-2 8-1,-1 4 42,-2 8 1,4 4 0,-3 8-181,1 4-125,-5-4 0,10 5 152,-3-6 1,-2 4 112,2 1-731,0 0 1,4-6-399,1 1 0,0-2 927,-1-3 0,8 3 0,1-5 0</inkml:trace>
  <inkml:trace contextRef="#ctx0" brushRef="#br0" timeOffset="2316">3411 2132 8167,'-2'-13'7,"-2"3"0,0-2 42,-6 7 1,1-1-1,-8 3 76,-2-2-68,2 0 265,-4 5 0,0 2-222,-4 2 1,4 0 0,0 5 0,3 3 0,2 1-129,3 2 0,3 1 0,-2 2 1,4 3-1,2 2-22,2 3 1,3 2 97,1 1 0,1 1-95,4-1 1,3-6 0,6-3 0,-3-4-20,-1-1 1,0-7-1,4-3 1,1-4 94,0-1 0,4-8 0,1-6 1,-2-9-33,-2-5 0,-1-6 1,0-2-1,-1-4 16,1-5 1,-5 6 0,-2-7 0,-2 0 0,-2-1 0,-4-1-1,-5 3-177,-5 1 0,-3-5 136,-2 0 0,-4 0 1,-3 4-1,1 3 1,0 1-1,3 5 1,3 4 367,5 4 1,2 8 94,3 1-161,4 9 0,1 10 77,10 10-277,-4 9-130,7 11 1,-5 2 157,7 7 0,-2 6 0,-1 4-189,-3-2 0,0 5-93,0 2 1,4 3 0,-4 2 0,0-2-524,1-3 0,0 2 1,5-9-1,-2-3 1,-2-6 702,-1-7 0,0 1 0,4-9 0</inkml:trace>
  <inkml:trace contextRef="#ctx0" brushRef="#br0" timeOffset="2536">3573 1985 7809,'8'-2'-342,"-2"-1"571,1-2 1,1 0 0,5 7-152,-3 3 0,3-2 0,-3 5 56,3-2 0,2 6 1,-2-2-1,-2 3 1,-1 0 28,1-3 1,2 3-1,0-3 1,-1 3-1,-2 1 1,0 1-203,-2 0 0,-2-6 80,-6 1 1,-1-6 0,-4 0-12,-5-2 0,-3-2-261,-2 0 1,0 0-1,1 2 1,-1 1 154,0 2 1,2 6 0,2-1 333,1 3 0,7 2-201,-2 0 0,3-1 0,2 1 0,2-2-140,3-3 0,-2-2 0,7-5 0,1 2-597,2-2 1,2-3 679,0-4 0,-1-5 0,1-5 0</inkml:trace>
  <inkml:trace contextRef="#ctx0" brushRef="#br0" timeOffset="3163">4352 1823 8154,'-2'-24'-35,"-3"-1"1,4 2 0,-4-5 0,1 1 208,0-4 1,2-9-1,-3 1-226,3-3 1,1-2 0,-4 0-1,-3-2 1,-2-2 105,0-1 0,0 5 1,-4 7-1,-1 1 113,0 3 0,2 7 0,2 5 0,3 3 121,1 5 1,2 10-192,5 3 0,0 13 0,0 11 1,0 5-4,0 6 0,7 4 0,1 8 0,2 6-30,-1 4 1,0-2-1,2 11 1,-1-1-389,1 4 0,-3-4 1,2-1-1,2-6-795,1-4 910,-5-10 1,8-4 0,-4-11-289,-1-6 1,0-12 0,4-6 496,0-3 0,6-9 0,2-1 0</inkml:trace>
  <inkml:trace contextRef="#ctx0" brushRef="#br0" timeOffset="3512">4543 1676 7731,'-8'-8'893,"3"-4"-763,10 8 1,-2-1 0,7 6 0,1 3-79,2 0 1,2 3 0,0-2 0,1 3-61,4 0 1,-4 5 0,4-3 0,-6 3 16,-4 2 1,1-5 0,-4-1-1,0 3-137,-1 1 1,-1-3 0,-5 0 40,0 1 0,-7-3 0,-4 2 0,-5 0 33,-4-2 1,0 5 0,6-5 0,-1 2 0,0 0 0,1 0 0,-1-1 420,0 1-143,7-7 1,2 10 419,6-3-432,0-3-413,6-1 1,2-6 0,9-1 0,1-3 0,1-4 0,1-3-638,1-6 1,0 0 837,4 2 0,2-13 0,-4-3 0</inkml:trace>
  <inkml:trace contextRef="#ctx0" brushRef="#br0" timeOffset="4520">5175 1426 7985,'-8'-6'-565,"-5"4"237,11-5 619,-4 7 1,6 7 0,1 3-1,2 3 1,4 2 0,-1-1-71,1 1 0,4 0 0,-2-1 0,0 1 62,1 0 0,-5 1-356,5 4 1,-2-4-1,4 2 215,-3-7 1,-4-4-453,5-7 0,-5 0 159,5 0 0,-5-7 0,3-2-77,-2-4 0,4-9-12,-5-2 1,5-4 18,-5-1 143,6-1 110,-9 1 1,9 4-190,-6 1 92,0 12 1,0-7-18,0 9 0,1 3 695,-1 3-476,3 2 1,7 8-1,0 4 1,0 3-57,-1 2 0,-2 0 0,1-1 1,3 3-124,0 2 1,2-7 0,0 2-1,2-2-13,-2-4 0,3-1 0,-1-7 0,-2-4 0,0-2-67,1-4 0,-2-11 0,2 4-115,-3-4 1,-6 3 104,0-1 1,-7-3-32,2 3 1,-3-1 152,-2 6 0,-2-1 0,-3 2-107,-4 3 0,0 3 317,0 7 1,-1 0 0,-5 2-123,0 3 0,7 8 0,3 7 1,4-2-1,1-2 29,0-1 1,6 4 0,4 1-147,3-2 1,2-2-47,-1-1 1,1 0-1,0-2 1,0-4 0,-1-4-1,1-3 1,0-4 0,-1-3 1,6-4 0,0-9-11,-2-2 1,-7-1-1,-3 1 89,-1-4 0,2 2 0,-4 1-64,-1 0 1,-3 5 204,-1-4 394,0 4-541,-6 1 48,4 7 0,-9 3 1,6 10 62,2 5 0,1 3 1,2 3 34,0 4 0,5-4 0,1 4 31,2-4-154,2 5 0,5-4-54,0 2 0,-1-4 91,1-5 0,1-4 0,2-6 0,2 0-66,-2 0 1,-2-6 0,-1-6 0,0-4-1,-1-4 0,-1-1 0,-1 3 0,-4-2 0,-1 2-137,-4 2-15,-2-5 145,-1 5 0,-1-6 15,-4 8 0,-3 1-12,-7 3 1,0-2-306,1 7 1,5 2-338,5 8 663,2-3 0,8 4 0,3-6 0</inkml:trace>
  <inkml:trace contextRef="#ctx0" brushRef="#br0" timeOffset="4855">6307 1147 8188,'0'10'-100,"1"-1"186,4 3 1,-1-1 0,5 1-1,1-2 140,-2 1 1,4 2 0,-6 0 17,2-3 0,-3 3-207,5-3 0,-5-4 46,5-1 0,-7-5 0,4-5 0,-2-4 0,-1-5 47,0 0 1,-3-1-485,-1 0 1,0-4 85,0-1 0,0-4 1,2 4-1,3 0 1,3 1-1,2-1 1,0 2-420,1 2 0,7 1 185,2 1 502,-1-1 0,2 0 0,2 0 0</inkml:trace>
  <inkml:trace contextRef="#ctx0" brushRef="#br0" timeOffset="5180">6718 1015 8170,'-5'19'0,"-1"1"75,-2-2 1,3 0 0,-3 0-1,1 1 298,4-1 0,1 3-269,2-1 0,0 0 1,2-7-1,3-2 166,5-1 1,-2-7 0,2 2-195,1-3 0,4-9-47,4-3 0,-2-8 0,2-3 1,-4-2-33,-5-3 1,1 3 0,-4 0-193,1 2 113,-5-5-228,4 10 1,-14-5 132,-3 6 1,-4 0-264,-6 0 0,0 7 220,-9 3 1,8 4-1,-7 2 13,5 4 1,0 8 206,9 7 0,-11 6 0,9-3 0</inkml:trace>
  <inkml:trace contextRef="#ctx0" brushRef="#br0" timeOffset="6017">7203 691 8170,'-22'-8'0,"2"3"0,8 5 0,3 5 0,-3 5 142,-1 3 0,-1 2 0,0 1 0,3 4 43,1 4 0,7-1 0,-2 1 0,3 3 0,2 0-51,0 3 0,0-1 0,2 0 1,3-1-216,5-3 0,4-4 1,4-8 117,2-3 1,6-4-1,-1-7 1,2-4 24,3-5-32,6-10 1,-10-1 0,3-5-63,-1 2 1,-2-1-1,-1-4 1,-6 1-11,-2 3 0,-4-1 0,-4 7 1,-4 1-1,-3 1 92,-2 3 1,-2 1-14,-3 3 1,-3 3-16,-6 7 0,4 7 1,2 3-1,-1 4 0,3 4-7,-1 2 1,2 4-1,5-2 1,2 0-17,3 5 0,-2 0 0,7 3 0,2-1-9,1 1 1,1-3 0,1-2 0,0-6-114,-1-2 1,3-9 0,1-5 0,1-6 127,-1-7 0,3-5 1,-1-3-1,-2-3 6,-2-2 1,-1-1 0,-2-6 0,-1 1 0,-4 0 9,-2-1 0,-1 6 1,-5 1 16,0 2 0,0 1 1,2 5 94,3 1 1,3 6 0,7 6-16,-1 10 1,1 3 0,0 14-1,1 1 84,4 2 1,-4 3 0,5 3-106,0 5 1,-4 4 0,4 3 0,-1 3-1,-1 4 67,-1 5 0,-3 5 1,-5 1-260,-5-2 1,1-3-1,-1-5 1,-2-7 0,-1-8-1,-2-9 143,0-9 1,0-13-92,0-8 0,0-13 0,0-11-161,0-4 1,-5-10 0,0-4 0,0-7 130,-1-3 1,2-4 0,-4-6 0,2-2-373,2 2 0,-2-5 0,1 0 1,2 0 275,1 4 1,2 15 0,0 9 0,0 6 3,0 4 1,7 11-1,2 5 434,4 5 0,1 9 0,-3 9 0,-3 3 1,-1 2-379,-4 0 1,3 1 0,-1 2-227,-1 2 1,-3 1-1,-1-3 1,0 1 334,0-1 0,-6 5 0,-2 0 0</inkml:trace>
  <inkml:trace contextRef="#ctx0" brushRef="#br0" timeOffset="6384">8379 544 8051,'-14'0'0,"-1"0"110,0 0 1,-4 0 0,-1 0-1,2 0 190,2 0 1,-2 2 0,1 3-212,4 5 0,4 3 0,-1 1 0,5 1 0,3 1-98,2 4 0,0-4 0,2 4 0,3-2-46,5 1 0,3-4 0,1 0 0,3-9 0,1-4-65,1-2 1,7-7-1,-1-4 106,3-7 0,-4 0 0,-1-6 0,0-1 16,0 2 0,-5-3 0,1 6 0,-2 3 0,-4 0 1,-2 4-1,-1 3 105,1 5 1,1 10 0,-2 5-1,-4 3 1,-1 4 0,2 0 0,-1 3-104,1-2 0,4-2-560,-1-1 0,-4 0-48,-1-1 1,3-5-664,2-4 1267,3-4 0,2-14 0,0-3 0</inkml:trace>
  <inkml:trace contextRef="#ctx0" brushRef="#br0" timeOffset="6743">8644 221 6650,'0'-15'0</inkml:trace>
  <inkml:trace contextRef="#ctx0" brushRef="#br0" timeOffset="7117">8732 471 8122,'10'21'0,"0"2"124,1 0 0,2-2 0,2-8 103,0-3 0,-1 1 1,1-6-1,1-2 1,2-1-113,2-2 1,1-7-1,-3-2 1,2-4-1,-2-2-120,-2 0 1,-3-1 0,-2-2 0,-1-2 0,0 1 0,-2-1-682,-3 0 545,-3 1 1,-2 4 0,-2 1-1,-3 0 1,-5 5 0,-4 4 0,-4 3-1,-3 2 1,-1 2-76,1 3 0,-3 3 0,4 7 130,2-1 1,0 6-1,0-1 1,-2-1-199,3-1 0,0-3-328,2 1 612,7-7 0,-5 5 0,5-5 0</inkml:trace>
  <inkml:trace contextRef="#ctx0" brushRef="#br0" timeOffset="7118">9055 0 8045,'-9'7'-149,"1"3"-189,1 3 1,-3 1 151,5 1 0,-5 0 0,6 0 29,0-1 1,-2 1-1,1 0 157,2-1 0,1 1 0,2 0 0,0-1 0,0 1 0</inkml:trace>
  <inkml:trace contextRef="#ctx0" brushRef="#br0" timeOffset="7330">9114 265 8045,'13'2'271,"-3"2"1,3 0 0,-3 4 0,1 0 0,1-1 0,-4 1-1,-1 0 1,-3 3 591,3 2 0,-5-3-618,3 0 1,1-5-143,-1 5 1,2-7-205,-3 2 1,5-3 0,7-4 0,2-3 0,1-5 0,1-3 0,0-2 0,-1 1-453,-1-1 0,3 2 374,-1 3 0,0-1 0,-4 6-16,4 2 1,-9 1 0,4 2-1,-2 2-1021,0 2 1,-3 0 1215,-1 6 0,1-1 0,5 6 0</inkml:trace>
  <inkml:trace contextRef="#ctx0" brushRef="#br0" timeOffset="8284">412 4278 8142,'-8'-7'921,"3"-3"-683,4 4 0,2-1 1,4 9-1,3 3-59,1 5 0,4 4 0,-5 6 1,2 3-1,-2 1-75,-2 1 1,1-1 0,-4 6 0,2-1-74,-2 1 0,1-8 1,-1-2-388,2-4 0,1-7 0,-1-6 181,5-6 1,-2-11 0,2-7 0,0-2 0,-2-3 0,3-2 1,-4-1 26,1 0 1,-3 4-1,3 2 1,0 2 73,0 3 1,-3 3-1,3 4 1,1 3 115,-1 1 0,-3 4 1,5 8-5,1 5 0,-3-2 0,2 2 1,0 1-10,-2 2 1,5 0 0,-3-1-1,3-3-33,2 3 0,-1-1 0,1-1-209,0-5 0,-1-3 1,1-4-1,0-3-104,-1-5 1,1 2 0,0-2 242,-1-1 0,1-2 0,2-2 0,0 0 0,3 2 252,-2 4 0,-2-3 0,-1 6 0,0-1-56,-1 1 1,1-4 0,0 3 0,0 1 0,-1-2-1,1-1 493,0-2 1,-6 3-461,1-2 0,-2 0 1,4-5-114,-2 1 0,-7 4 0,2 0 1,-5 0-43,-5 2 1,2-3 0,-7 6 0,-2 2-228,-1 1 1,-6 2-1,-2 0 200,-2 0 1,3 2 0,-3 3 0,2 4 0,3 4-300,2 2 0,6 0 0,2-1-159,1 1 1,2-5-1,5 0 484,0 1 0,7-4 0,1-1 0</inkml:trace>
  <inkml:trace contextRef="#ctx0" brushRef="#br0" timeOffset="8625">1397 3910 8142,'-1'-13'38,"-4"3"1,-3-1 0,-7 6 125,0 2 1,0 1-1,1 2 1,-1 2 0,0 3 331,1 5 0,4-2 0,2 1-257,1 3 0,4 1 0,8 2 1,5-1-39,3 1 1,6 0-1,2 1-163,2 4 0,-5-4 0,2 4 0,-5-2 0,-4 0 0,-3 1 0,-1-1 0,-4-2-484,-1-1 0,-2-5-724,0 0 1,0-9 22,0-1 1147,0-6 0,13-15 0,3-2 0</inkml:trace>
  <inkml:trace contextRef="#ctx0" brushRef="#br0" timeOffset="8943">2073 3616 8251,'-9'5'0,"0"2"227,3 1 0,1 2 0,7 4 1,1 1-1,3 0 0,1-1 1,1 1-1,0 0 321,4 0 1,-1-1 0,1 1-651,-3 0 1,0-1 0,2-1 0,-3-1-190,-1-2 0,4-7 0,-3 0-1779,0-6 2070,-1-5 0,0-13 0,1-2 0</inkml:trace>
  <inkml:trace contextRef="#ctx0" brushRef="#br0" timeOffset="9305">2015 3352 8067,'-9'-7'-942,"3"6"0,6-4 942,0 10 0,0 3 0,0 6 0</inkml:trace>
  <inkml:trace contextRef="#ctx0" brushRef="#br0" timeOffset="9701">2220 3572 8067,'15'7'62,"0"1"0,0 2 323,-1-1 0,-4-4 0,0 5 0,0 2-158,-2 1 0,0-4 1,-5 1-1,4 2 1,-1 1-1,1 1-432,-4 1 237,5-7 1,-5-1 0,6-9-1,-1-3 1,0-4-193,3-5 0,-4-5 1,-1-2-1,-1-2-254,0-3 1,5 3 0,-3 0-1,-1 2 1,1 3 89,-4 1 0,5 9 660,2 3 0,-2 5 0,0 5 1,0 5-3,1 3 0,-6 2 1,3 0-157,1-1 0,-4 6 1,5-1-1,1 1-233,-1 1 0,-3-9 0,4 1 0,3-3-122,1-2 1,3-7 0,2-2-43,2-12 0,-1-4 0,-4-6 0,0 1 20,-1-1 0,1 3 0,-2-3 0,-1 0 0,-3 2-140,3 0 1,-6 1 0,1 7 1001,0 3-431,-6 4 1,7 8 0,-4 2 0,0 6 0,0 3 81,-3 2 1,1 0 0,1-1-91,2 1 1,7-7-171,-3-3 0,0-5 0,0-5 1,1-5-279,-2-3 1,0-1 0,-4-1-176,1 0 0,4-1 0,-4-2 0,0-2 56,2 2 0,-6 2 343,4 1 0,-3-6 0,-2-2 0</inkml:trace>
  <inkml:trace contextRef="#ctx0" brushRef="#br0" timeOffset="10133">3014 3175 7778,'10'15'0,"-2"0"0,0-1 608,0 1 0,-3 0 0,4 0 0,-1-1-294,0 1 1,-5 5 0,4-1 0,-2 1-103,-1 1 0,1-3 0,-3 5 137,3-2 0,-2-3-901,7-8 1,-5-4-1,3-9 219,-1-7 1,4-1 0,-3-14-1,2-1 51,0-2 1,-2-3 0,3-1-1,-1-3-187,2 3 547,1 1 1,-4 3 0,1 5 249,2 8 0,-4 2 38,2 8 1,-2 12-1,2 9 1,-5 6-85,-4 4 1,-1 1 0,0 3 0,2-2-513,3-4 0,-2 2 1,5-5-1,0 1 14,0-1 0,-3-3 0,5-8 0,2-5-2558,1-4 2774,1-1 0,8-13 0,0-3 0</inkml:trace>
  <inkml:trace contextRef="#ctx0" brushRef="#br0" timeOffset="10640">3734 3028 8196,'-14'0'165,"-1"5"0,0 0 0,1 0 0,-3 0 0,-1 1 0,-3 3 1,0 2-1,0 0 0,3 1 0,1-2 627,3 1 0,1 4-737,3 4 1,-2-1-1,7 5 1,2 0 0,2 0-1,1 2 1,0-1-25,0 1-5,6-8 0,-3 5 0,7-9 0,2-3-374,1-6 0,1-2 0,1-5 0,0-7 114,-1-10 1,1-6 0,0-3 0,0-2 402,-1-3 0,1-4 0,-2-6-120,-3 0 0,-2 0 0,-5 0-7,2 0 1,-2-1-28,-8 1 31,-3 0-23,-6 0 1,-3 0-1,-1 0 43,-1 0 0,-1 3 0,7 5 1,3 8 265,5 5 163,-3 4-93,7 11-171,-6 1-108,14 27 1,-4-1-85,7 21-73,-1-1 125,6 5 0,0 0-383,0 0 0,-6 7 81,1 3-424,0 3 425,5-5 1,-6 4-792,1-7 0,-2 0 487,2-5 1,3-8 0,-5-7 513,1-8 0,4-4 0,-5-3 0</inkml:trace>
  <inkml:trace contextRef="#ctx0" brushRef="#br0" timeOffset="10930">3896 2940 8067,'0'-15'96,"5"6"1,2-1-1,-1-2 271,1-1 1,2 4 0,-2 0-15,1 3 1,2 1 0,5 5-133,-1 0 1,-1 2-1,-1 1 1,-2 3-88,1 3 1,2 0-1,2 8 1,-2 1-130,-3 1 1,1 2 0,-6-3 0,-2 2 0,-1-2 0,-2 0 0,0 0 0,-2 2 0,-1-3-254,-2 0 1,-6-7-1,1-1 63,-3 3 1,-2-6-13,0-1 0,7-5 2,3-5 0,5-1 0,5-4 1,5 4-483,3-1 0,2 5 0,-2-4 677,-3-1 0,3-1 0,-5-7 0</inkml:trace>
  <inkml:trace contextRef="#ctx0" brushRef="#br0" timeOffset="11398">4719 2808 8089,'0'-8'-935,"2"0"1227,3 3 0,-2 1-107,7-5 1,-5 4 0,5-4-83,1 3 0,-3-4-116,2 5-62,-7-6 232,10 9-183,-11-11 4,4 11 1,-6-6 11,0 3 0,-1 4 75,-4-4 1,2 5-59,-7 5 0,5-2 0,-5 7 1,0 3-1,2 5 0,2 5 288,-1 0 0,5 4 1,-2-2-202,2 3 0,4 1 0,2 0 0,6-1 0,3-3 26,2-6 1,1-9-1,2-5 1,4-3 116,0-2 0,-2-10 0,5-8 0,1-12-92,1-5 0,-2-5-12,-1-4 0,-6-1-136,2-4 1,-5 1-1,-6-6 43,5 7 1,-13-4-1,4 6 1,-5-3-1,-5-2-47,-5-3 1,-4 6 0,-4-2 0,-4 3-175,0 2 1,4 11 0,-2 7 0,5 7 239,6 6 1,2 11-32,7 7 1,2 10 0,3 16 0,4 3 0,6 5 0,3 5 0,3 5-157,2 5 0,0 0 0,3 2 0,-3 1-603,-2-2 0,5-1-1013,-1 0 1744,-4 3 0,7-11 0,-5 5 0</inkml:trace>
  <inkml:trace contextRef="#ctx0" brushRef="#br0" timeOffset="11964">5925 2308 8044,'-15'0'0,"0"0"-11,0 0 1,-1 0 159,-3 0 1,1 0 12,-7 0 1,5 7-73,-4 2 0,6 4 1,-3 2-1,3 0 34,3 0 0,-3 1 0,10 2-22,0 1 0,1 8 0,7-5 1,0 3-153,0-1 1,0 1-1,2 3 1,1-4 97,2-4 0,7-9 44,-3-1 1,6-8 0,3-2-1,2-10 18,-2-8 1,0-7 0,-1-7 0,3-4-33,-2-2 0,-2-1 1,-3-7-1,-1-1 1,-2-4 149,1-1-154,-4 5 1,-1-10-1,-6 4-216,0 1 69,-6-5 0,-3 6-34,-5-3 0,-1 0 97,0 10 0,2 4 44,4 10 1,0 9 0,6 5 344,-2 4 1,0 12-68,5 5-258,0 3-5,0 20 1,5 0 0,2 9 10,1 6 0,2-1-43,4 12 1,1-2 0,0 6 0,-1-1-75,1 3 0,2 1 0,0-8 0,3-4 0,0-4 1,-1-8-1,3-7-1102,0-9 901,3-5 236,11-8-42,-5-1 1,5-19-1,-5-4 2,3-5 0,-3-4 1,3-4-1,-4 1 12,-6 4 0,-1-3 0,-5 6 0,0 0-27,-5 0 1,0 1 93,-8 5 1,0 1 0,-7 1 0,-4 3-101,-9 5 63,0 3 1,-11 9 0,5 3 0,0 4-280,0 6 0,-4 1 0,6 5 1,1-3-726,1-2 746,3 6 1,5-9-414,4 6 691,4-6 0,1 3 0,0-6 0</inkml:trace>
  <inkml:trace contextRef="#ctx0" brushRef="#br0" timeOffset="12586">6410 1544 8599,'-15'-8'-1117,"7"1"1718,1 7 1,7 7 0,2 4 322,3 7-797,3 5 323,0 6-1,5 1-264,-5-1 1,7 5 30,0 1 0,-1 5 0,1 0-143,0 2 0,0 7 76,-1 0 0,6 2-75,-1-2 0,3-4 0,-4 1 0,3-8 0,2-9 0,3-4-510,2-7 0,3 0 349,3-14 0,-3 1-64,3-5 1,-3-8 43,-1-6 1,-6-6 60,1-5 0,-6-4-83,6 0 0,-7-1 0,1-4 0,-4 3 0,-5 3 0,-5 2 0,-4 1-143,-1-1 1,-6 5 0,-4 3 0,-5 7 279,-4 6 1,2 3-1,-2 2 177,3 0 1,-4 7-38,0 3 0,1 4-25,4 6 0,5-4-245,0 4 1,7-4 22,-2-1 1,5-1 0,5 0-37,5-5 0,3-2 0,3-7 0,4-2 99,4-3 1,4-8 0,2-6 0,-1-1 0,-1 0 0,-2 1 0,-3 3 0,-2 3 340,-3 3 0,0 6-178,2 0 0,-9 2 0,4 4 0,-2 2 228,0 6 1,-3 8 0,-2 3 0,-2 2 17,-2 3 1,-1-3-190,2 2 0,-4-7-99,4 1 75,-3 4 53,-2-6 31,6-3-113,-4-7 1,6-9-23,-3-3 1,3-8-37,7-6 0,-4-12 54,4 1 1,-2-9-378,12 0 211,-7-4 0,8-1 0,-7 0-720,-1 0 0,0 5 167,2 0 1,-4 8 0,2 0-856,-6 4 1128,1 16 319,-5-9 0,13 12 0,2-6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5:37.281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103 5392 7847,'7'-8'-504,"1"1"1,7 7 826,0 0 0,-2 2 1,-2 3-114,-1 4 0,-2 4 0,3 2-130,-1 0 1,-6-1-1,2 1 1,-1 0-24,0 0 1,0 4 0,-5 1 0,-2-2-98,-3-2 1,-3-1 0,-7-1-17,1 1 0,4-5 1,0 0-1,-1 0 76,-2-2 1,3 3 0,0-4 136,-1 1-109,4 2 0,0-1 195,7 1 0,2-8 0,3 0 0,3-9-83,0-6 1,5 2-50,-3-9 1,3-3 1,2-1 1,0-4-310,-1-2 103,1 1 15,-7 0 1,5-1 10,-3 1 0,2-1-3,-3 1 0,3 0 73,-7-1 0,1 4 0,-3 5 413,2 6-137,0 4-248,2 3 0,-4 3 685,7 10-557,-7 3 0,10 11 0,-5 3 0,2-1 0,0 2-111,1-1 1,-2 1 0,0 3-193,3-1 0,-4-9 0,2 1-44,1-6 0,2-8 0,2 1 1,0-8-86,-1-5 1,1-11 0,0-5-1,-1-2-55,1-3 0,0 1 0,-2-1 172,-3 1 0,1 0 0,-6-1 1,0 3-101,1 2 1,-4 4 724,3 6 1435,-3 0-1918,-2 7 0,0 3 0,0 10 249,0 5-79,0 3 0,5 7 0,-1-1-12,0-1 0,2 4 0,1-3 1,1-1-111,3-2 0,-2-3-258,0-3 0,1-3 0,5-7 58,0 0 1,-1-3-1,1-6 1,0-7-264,-1-5 1,1 3-1,0-3 195,-1-1 0,1 6 0,-2-4 0,-1 4 149,-3 1 47,-5 7 1,4 2 475,-3 6 0,-4 1 1,4 4-51,-3 5 1,3 3-1,0 2 1,0 0 88,1-1 0,-3 1-331,7 0 1,-5-7 0,5-3 166,1-4 0,2-1-682,2 0 227,0-6-121,0-2 1,1-7-175,3 0 1,-2-1 0,1-2 247,-7-2 1,2 1 0,-5 4 0,2 2 0,-2 2 188,-1 1 0,4 6 0,-2-2 0</inkml:trace>
  <inkml:trace contextRef="#ctx0" brushRef="#br0" timeOffset="378">1132 4833 7847,'-4'-15'542,"-1"1"-17,0 6-630,5-6 1,0 14-798,0 0 1,5 2 901,0 8 0,6 6 0,-3 7 0</inkml:trace>
  <inkml:trace contextRef="#ctx0" brushRef="#br0" timeOffset="784">1470 4921 8627,'7'2'1054,"-7"3"1,-2-4-985,-7 4 0,-1 4 21,-5 0 1,0 4 0,1 2 0,-1 0 0,2 0 412,3-1-499,4 1 0,6 0-504,0-1 352,0 1 1,6-2-89,4-3 0,8-4 81,1-6 1,6 0 305,-5 0-9,6 0 1,-8 2 0,6 1-1,1 4 272,-2 1 0,4 3-302,-2 9 1,-2 3 370,1 6-143,-6 1 0,8-1 0,-6 2-104,-2 3 1,-3 4-1,-4 4 1,-3-1 0,-1-2-1,-4 2-319,-1 2 1,-4 3 0,-3 1 0,-5 2 0,-1-3-167,1-6 0,-3 1 0,3-8-52,-3-5 1,-3-5-1,-2-10 1,-2-4-73,2-4 1,2-5 0,1-5 0,0-6 272,1-7 1,1-6 0,1-11 0,2-4-309,-1-3 0,0-9 0,1-3 1,5-3 121,3-2 1,2 2-1,0 3 1,4 5-1,4 5-27,6 5 1,6 3-1,-2 6 1,3 1 311,2 0 0,2-1 0,4 1 0</inkml:trace>
  <inkml:trace contextRef="#ctx0" brushRef="#br0" timeOffset="1462">2088 4804 7847,'0'-10'0,"0"0"0,-2 0 64,-3-4 0,-3 4 625,-7 0-297,1 7-240,-1-4 1,-5 2-1,1 0 1,-1 4 0,1 4-1,-1 5-98,2 0 1,3 7 0,4-2 0,3 5 0,1 2-157,4 1 1,1-3-1,2 6 73,0 3 0,2-5 0,1 1 0,4-1 0,1-5-56,3 0 1,2-9-1,2-3 1,0-3 315,0-2-241,6-7-21,-5-8 129,-1-8 0,-2-8 0,-3-1 0,1-4 38,-1-2 1,1-1-1,-6-5 1,-1 0-29,-3 0 0,-1-5-2,0 0 0,-1-5 1,-4 5-46,-5 1 0,-3-2 0,-4-1-148,-2-1 0,2 5 0,-2-1 1,3 7 216,1 7 1,5 5 626,0 4-532,7 11-124,-4 7 149,21 27 1,-5-2-8,11 16 0,-4 3-275,-1 3 0,0 2-80,-1 2 0,1 7 0,-2 1 0,-1 4 1,-3 1-1,1 3-671,-2 1 1,4 4 0,-6-3 0,2-5 0,2-9-2102,-2-13 2884,5 0 0,-4-19 0,5 5 0</inkml:trace>
  <inkml:trace contextRef="#ctx0" brushRef="#br0" timeOffset="1881">2338 4554 8179,'5'-15'0,"1"2"0,1 2 685,-1 1 1,6 7-351,-3-2 1,0-2-125,0 2 1,-4 0-54,5 5 1,-2 2 65,2 3 1,3-2-40,-3 7 0,-3 0 0,-1 3 79,1-3 0,-6 3-322,4-4 1,2 5-1,-2 0 1,-2 1-11,-2 0 0,-1-1 0,0 1 1,-1 0-1,-2-1-315,-2 1 1,-7 0-1,2 0 218,-3-1-501,5 1 197,-5 0 181,5-1 359,0 1 0,1-5-169,7 0 293,0-7-131,7 3-129,1-6 0,7-6 0,-1-4 0,1-5 0,0-3 1,-1-3-1,1-2 0,0-3 0,0-2 0,-1-1 0,-1-2-907,-3-3 0,3-1 661,-3-9 0,-2 7 311,2-12 0,-7 0 0,4-10 0</inkml:trace>
  <inkml:trace contextRef="#ctx0" brushRef="#br0" timeOffset="1882">2573 3819 7847,'-15'-38'328,"1"4"1,0 10-42,5 4 1,0 5 902,5 5-781,2 4 1,-5 14 183,7 7-321,7 6 1,-4 10-75,7 3 0,0 4 13,5 6 0,-1 3-180,1 7 1,0-5-1,-1 10 1,1-2-1,-2 0 1,-1 2-1,-3 0-1195,3 0 0,1-7 0,2-3 152,-1-3 0,-4-9 0,0-4 1012,1-7 0,2-5 0,2-6 0</inkml:trace>
  <inkml:trace contextRef="#ctx0" brushRef="#br0" timeOffset="2186">2882 4407 7847,'1'-15'173,"4"0"0,5 1 1,1-1 185,-1 0 1,3 1 0,-3 1 0,1 1 84,-1 2 0,3 7 0,-3-2 4,3 4 1,2 1-1,0 0-383,-1 0 1,1 6-1,-2 4 1,-2 3-27,-1 2 1,-2-1 0,4 1-1,-4 0 1,-1-1 8,-4 1 1,3 0-1,-1 0 1,-1-1-653,-3 1 1,-6 0 0,-1-1 0,-2 1 145,-4 0 1,-1-1-1,-2 1 335,1 0 1,-1 0-28,0-1 1,9-6 260,6-3 1,11-3-1,10-4 1,1-1-1,1-5 1,-2-4 0,2-4-1,-2 0 1,0-2-778,-3-2 0,-3 4 666,-5-4 0,3-3 0,-5 1 0</inkml:trace>
  <inkml:trace contextRef="#ctx0" brushRef="#br0" timeOffset="2568">177 5377 7842,'-16'0'209,"-4"0"1,4 2 0,-4 1 700,4 2 1,-4 8 23,1 2-575,-1-1-392,5 7 1,7-1 274,3 0-592,4-1 1,1-4-1358,0 0 1707,6-7 0,2-2 0,7-6 0</inkml:trace>
  <inkml:trace contextRef="#ctx0" brushRef="#br0" timeOffset="3531">3896 3481 7849,'-15'-23'-218,"0"7"218,1 6 0,6 7 879,1-4-334,7 7-248,0 7 0,0 1-31,0 6 1,3 8 5,7 2 1,0 6 0,11 4 0,-1 7-108,-1 6 1,3 4 0,-4 6 0,1 2 0,-1 4-291,-2 3 1,-2 4 0,-3-6 0,-1-4-20,1-4 0,-3-12 1,2-12-26,2-6 1,-4-6 0,2-10-24,1-5 0,-3-5-35,2-5-44,0-10 1,4-8 12,1-6 0,0-2 180,0-3 1,-2 3-1,-2-5 1,-1 1 0,0 1-1,-1 1 478,1 2 1,-5 8 45,5 4 1,-2 11-24,2 8 0,1 6 1,-6 11-245,-2 2 0,1-3 0,-1 4 1,4-4-1,-1-1-227,1 0 9,4-7 0,-8 3 1,7-6-220,2-1 0,1-4 167,1-5 1,3-8 40,2-7 1,-2-1-272,2 1 1,-2 2 0,-3-5 0,1 2-1,0 3 1,-1 2 93,1 1 0,-2 5 67,-3 0 0,1 9 1,-4 1 34,1 8 0,-5 0 1,2 2 162,-3 1 814,-2 2 1,1-3-853,4 0 0,-3 0 0,4 5 0</inkml:trace>
  <inkml:trace contextRef="#ctx0" brushRef="#br0" timeOffset="4386">4572 3628 7971,'0'-15'0,"0"7"-403,7-5 344,1 11 0,6-3 0,1 10 0,0 5 555,-1 3 1,6 3 0,0 4 471,-2 5-732,5-4 1,-1 13 0,8 0 323,-1 7 1,-1 5-256,-4 3 0,3 3-80,-8 7 0,6 6-112,-6 4 0,3-2-53,-3 1 1,-7-4-156,2 5 154,-2-14-118,-4 2 1,3-19 0,-6-5-1,0-9 12,2-9 1,-6-10-39,4-15 1,-3-6 0,-4-15-1,-1-2 1,-4-5 29,-1-4 1,3-4 0,-3-11 0,0 0-279,0-4 1,3-7 0,-3-1 0,1-3-91,4-1 0,1 1 0,2 5 0,0 8-239,0 9 1049,0 10 1,5 6-194,0 10 1,7 4-84,-3 10 0,4 4-95,2 6 0,-5 1 194,0 4 1,-5 3-1,4 7 1,-5 0-218,1 0 1,-4 6-1,-1 2 1,0 1 0,0 1-1,-1-1-197,-4-1 1,3-2 0,-3-6-1,3 0 1,4-2 0,3-4 0,6-5-1,7-8-63,7-5 0,1-11 0,2-4 0,-2-4 130,0-2 0,5-4 425,-6 0 0,-4 0-156,-2 4 1,-2 1 232,-3-1 0,-5 6-78,-4-1-3,-4 7-256,-1-3 198,0 6-171,-6 1 359,-3 6 1,-5 1 62,-1 7-131,0 0-169,-6 0 0,6 2-177,1 3-44,-1 3 166,7 13 1,0-5-196,3 4 1,3-2 0,4 0-1,3 1-19,4-1 0,5 4 1,0-3-1,1-2 0,1-4 1,2-5-1,3-2 0,1-4-1022,-1-5 1110,5-5 0,-8-7 0,5-2-37,-2-2 1,-1 1 121,-6-7 0,4 7-90,-3-1 0,3 3 167,-8 1 0,-4 5 47,-1 0 1,2 9-1,-2 1 53,-2 8 1,-1 5 0,-2 3-144,0 4 1,0 1-1,0 5 1,0-1-111,0 1 0,1-3 59,4 1 1,-3-6 44,3 2 1,-2-9-84,2-1 1,-2-7 0,5 0-64,-1-6 1,3-5 0,-4-8 0,2-4-1,4-3 1,1-1 0,2-1-231,-1-1 0,-4-2 1,0-1-1,0 0-384,-2-1 233,-2 1 1,-1 1 0,2 3 0,-1 4-240,1 0 1,3 10 189,-5-4 0,4 8-321,-4-2 788,0 5 0,2-2 0,1 6 0</inkml:trace>
  <inkml:trace contextRef="#ctx0" brushRef="#br0" timeOffset="4928">6057 3202 7849,'14'-7'0,"1"4"821,0-7-445,-1 0 0,1-3-151,0 3 0,-5-1 45,-1 6 0,-4 0 399,5 5-404,-7 0 360,4 0-491,-7 7 0,0 1 0,0 6 0,0 1 0,0 0 0,0 0-113,0-1 0,0 6 0,0-1 34,0-1 0,0-1 1,0-3-274,0 1 0,0 0 1,0 0-1,0 1 1,0 2-1,-2 1 73,-3-1 1,4-1-1,-4-3 1,-2 1 0,1-2-278,-2-3 222,4 3-96,-2-11 1,6 3-611,0-10 665,6-3 0,4-9 0,8-1-324,2-1 1,1-8 191,-1 3 0,-3-4 373,8-1 0,-1-7 0,6-2 0</inkml:trace>
  <inkml:trace contextRef="#ctx0" brushRef="#br0" timeOffset="5467">6615 2996 7849,'-10'0'452,"1"0"1,-3 0-174,-7 0 0,2 1 64,-2 4 0,2-1 1,3 5-1,1 4 0,1 4 1,4 2 233,1-1 1,2 4-536,5-3 1,0 7 0,2-3-1,1 2-86,2-1 0,7-1 0,-1 1 1,5-4-1,4-5 0,0-5-224,1-6 0,-3-2 135,6-2 1,-1-8 0,3-7 0,-3-8-208,-2-4 1,4-4 277,-5-4 0,-1 3 1,-4-8-1,0 1-62,-1 2 0,-6-11 45,-3 4 1,-3-5 0,-2 2 0,0-4-1,-2 1 1,-3-3 13,-4 1 1,-4 3-1,-2-3 1,2 3 72,3 6 0,-1 6-68,6 7 1,-5 8 839,5 2 0,0 8-380,5 3 0,2 7-26,3 2 1,3 13-1,8 12 1,2 4 682,2 5-901,6 4 0,-8 6 0,5 2 1,-1 3 142,1 5-527,-5-4 0,4 12-454,-8-3 1,-4 3 22,0-3 0,-7-7 364,2-3 1,3-14-666,2-6 0,-2-11 378,2-3 1,0-7 581,4-8 0,8-20 0,1-4 0</inkml:trace>
  <inkml:trace contextRef="#ctx0" brushRef="#br0" timeOffset="5468">7335 2099 9448,'-29'0'543,"6"7"-528,4 2 0,-3 6 150,3 5 0,-9-2 0,0 8 1,-4 5-1,-3 5 859,-1 1-1045,5 6 0,-10-7 184,7 3 1,5 2-484,4-7 1,2 7-70,-1-2 1,3-1-958,6 1 1054,0-6 0,5 9 0,2-4 0,2-3 0,2-3 1,4-8 291,5-3 0,4-1 0,5-5 0</inkml:trace>
  <inkml:trace contextRef="#ctx0" brushRef="#br0" timeOffset="6038">7100 2834 8134,'15'5'0,"0"1"0,-1 3 0,1 2 0,-2 2 0,-3 3 254,-5 4 1,-2-4 0,0 4-1,2-4 1,0-1 0,0 0 0,0-1-1,-2 1-362,-1 0 1,-2-5-676,0-1 1,6-5 500,4 1 1,-2-10 281,2-5 0,0-10 0,5-3 0</inkml:trace>
  <inkml:trace contextRef="#ctx0" brushRef="#br0" timeOffset="6039">7306 2628 8276,'-15'-5'243,"1"0"1,4-1-1220,0 1-593,7 3 1569,-4-4 0,9 11 0,3 0 0,3 6 0,7-3 0</inkml:trace>
  <inkml:trace contextRef="#ctx0" brushRef="#br0" timeOffset="6040">7321 2775 7830,'5'17'95,"1"1"0,1 1 1,1-1 341,0-2 1,2-2 0,5-3-1,-1-1-153,1 1 0,0-3 0,-1 1 0,1-3-9,0-3 1,-1-1 0,1-2-60,0 0 1,0 0-618,-1 0 334,1-7 1,-5-1-130,0-6 1,-7 4 0,2 0 0,-2-1 112,2-3 1,-4 0 0,3-1 0,-6 0-106,-3 1 0,-6 1 0,1 1 0,-1 2-57,1-1 1,-3-1-1,5 1 1,-2 3-192,0 1 1,7-4 242,-2 1 0,3 2 0,2-2 0,2 0-56,3 2 1,3-5 0,7 3 248,-1-3 0,1-1 0,0-1 0</inkml:trace>
  <inkml:trace contextRef="#ctx0" brushRef="#br0" timeOffset="6323">7718 2525 7350,'14'-8'-400,"1"3"781,0 4 1,-1-4-1,1 0 1,0 2-28,-1 1 1,-4 7 0,-2 1-113,-1 3 0,3 0 0,-4 6 0,1 0-193,-1-1 0,4 1 0,-3 0 0,-1 0-101,1-1 1,-2 1 0,-4 0 0,3-1 7,0 1 1,1 0-1,-5-1-146,0 1 0,0-5-70,0 0 248,0-7 0,0 2 0,0-10 1,2-3-103,3 0 1,-2-5 0,7 3 135,1-3 1,-2 3-23,0 0 0,1 0 0,5-4 0</inkml:trace>
  <inkml:trace contextRef="#ctx0" brushRef="#br0" timeOffset="6853">8070 2790 7793,'-14'0'23,"-1"0"1,0-5 0,1 0-1,-1 2 214,0 1 0,5 2 1,1 0-1,-3 0-13,-1 0 1,0 2-1,2 1 1,2 4 206,3 1 1,1-3-369,5 5 1,7-2-1,2 2 1,4-6-128,2-2 1,5-4 0,1-2-572,2-6 1,-5-3 0,3-2-1,-1-1 1,-1-2 634,-1-2 0,5-6 0,0 3 0</inkml:trace>
  <inkml:trace contextRef="#ctx0" brushRef="#br0" timeOffset="7312">8717 2496 7853,'0'-10'94,"0"0"1,2 2 0,1-3 424,2 1 1,6-5-134,-1-4 0,2-1-273,-3 5 0,3 1 10,-7-1 1,5 0 112,-6 1-40,1-1-321,-5 0 1,0 5 138,0 1-82,-6 5 0,-2-2 0,-7 7 1,0 4 139,1 5 1,-1 5 0,0 4-1,2 4 118,3 0 0,-1 5-164,6-4 1,0 6 0,5 2 45,0 3 0,2-1 0,3-6 443,4-4-330,4-2 1,9-14-279,2-3 1,4-5 0,1-5 0,1-7-1,1-6-428,3-6 1,-6-4-657,6-1 1,-6-1 1176,6 1 0,-9-1 0,-4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6:10.970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118 1700 7688,'-13'-29'-24,"1"0"1,2-1 21,-1 1 1,-2 1 0,0 2 232,3 1 0,-1 7 0,4-1 1,1 2 696,-1 3-778,2 6 1,7 8 0,3 11 0,3 7 0,2 8 0,-1 7 266,3 6 1,1 5-362,2 5 1,-1 5 0,-1 8 0,-1 3-78,-2 2 0,-5 2 1,3 4-1,-2-1 194,-2-3-317,4-4 0,-7-8 0,4-3 16,-3-5 0,0-11 0,1-7 21,2-5 0,1-10 0,-3-3-10,2-11 1,2-15-1,-4-12 6,2-2 1,5-4 0,-5-4 0,-2-4-4,-1-3 0,3-2 0,1-1 0,2 1 0,2 4 162,-2 5 0,5 3 0,-5 12 120,1 2 0,4 8 0,-3 9 37,3 9 1,0 3 0,-2 14 0,-3 2 127,-1 6 1,3-2 0,-4 3-1,1-3-152,-1-1 1,6-1 0,-4 1 0,0-3-345,-3-2 1,1-4 0,1-6-9,1 0 1,-3-7 0,5-3 0,0-5 0,-1-5 0,1-5-175,2-3 1,-1-8 0,0-4 156,-1-3 1,-2-1 0,2 0 0,-3-1-1,-1 1 0,-2-1 1,4 3-1,-2 1 228,-2 1 1,2 12 2,-1-2 178,6 10 0,-2 0 0,4 10 0,-2 7-22,-1 6 0,-5-2 0,3 5 0,0-1 1,0 1-62,4 2 1,-4-5 0,0 2-382,-1-4 0,4-3 1,-3-2-374,0-1 1,4-8-1,-6-2 61,2-8 1,-4-2 0,1-3 554,-4-4 0,-1-1 0,0-3 0,0-2 0</inkml:trace>
  <inkml:trace contextRef="#ctx0" brushRef="#br0" timeOffset="584">691 1744 7747,'0'-14'309,"0"-1"0,-2 2-423,-2 3 0,2 2-1042,-3 3 263,3 3 893,2-4 0,7 12 0,1 3 0,7 5 0</inkml:trace>
  <inkml:trace contextRef="#ctx0" brushRef="#br0" timeOffset="1209">838 2024 7700,'20'21'48,"-1"3"1,2-1 0,-3 2 140,2 1 0,0 2 1,-6 1-1,-1 0 6,-3 1 1,3 1-1,-5 2 1,2 3-39,0 1 0,-7-3 0,2 6 0,-3 0-46,-2 3 0,0-1 1,0-1-193,0-2 0,0-6 1,0 0-1,-2-7 1,-1-7-68,-2-2 0,-1-9-2,1-3 1,1-7-1,-4-8 1,2-9-1,2-7-3,3-4 1,-1-7 0,-1-6-1,-2-6 74,2-3 1,1-7 0,2-6 0,0-2 0,2-2-43,3 2 0,-2 7 170,7 6 0,-1 13 291,6 2 0,5 8-176,-1 6 1,1 4 85,-5 7 1,-1 5-1,1 4 354,0 4-489,-1 1 0,-1 1-160,-3 4 1,-3 8 75,-7 7 1,0 5 169,0-6-329,-7 7 0,-6-8-210,-6 7 1,-1-2 163,5 1 0,1-1 24,-1-3 1,5-4-1,2 3 1,1-2-305,4-3 431,2-5 1,2-3 0,4-6-178,5 0 180,3-6 0,8-3 0,2-7 0,2-3 59,-1-6 0,2-3 1,5 1-1,0 0 1,-3 3-1,-2-2 1,-1 0 191,-1 1 0,-6-1-176,2 6 0,-6-1 9,-4 2-13,-3 2 0,-7-4 4,0 6 15,0 1-65,-7-1 0,1 5 59,-4 0 1,-3 7-23,3-2 1,-3 4 32,-2 1 1,1 1-1,0 4 1,3 5-41,1 3 0,7 2-31,-2-1 0,3 3-5,2 2 0,5-1 17,0 7 0,7-1 0,-3 4 1,5-2-1,-1-3 0,-2 0 1,-1-4-131,1-2 0,2 1 0,2-10 0,0 0 30,-1-3-38,1-3 0,0-9 90,0-3 0,-1-3-70,1-1 0,-5-3 56,0-2 1,-2 1-10,1-7 0,0 6 84,-4-6 0,-2 7 1,5-2 40,-2 4 0,1 3 1,-2 3-68,5 5 1,-4 5 11,-1 5 0,2 3 370,-2 7 1,4 1-188,-4 4 0,5 3 0,-5 5-89,-2-4 1,4 4-101,-2-4 0,0 3 24,-5-3 0,1-3 0,2-6 33,2 0 1,0-6 0,-5-2 15,0-5 1,2-12-279,3-15 220,-4-2 0,8-3 1,-6 1-68,2-1 0,1-4 0,-2-2 0,2 0-151,2 0 1,2-3-1,5 6 1,-1 4-32,1 3 0,0 8 0,0 0-232,-1 7 0,1 2 137,0 4 1,-1 4-177,1-4 0,-5 3 193,0 2 1,-5 5 302,4 0 0,1 7 0,5-4 0</inkml:trace>
  <inkml:trace contextRef="#ctx0" brushRef="#br0" timeOffset="2034">2323 1465 7698,'0'-15'-368,"-5"6"306,0-1 1,-7 5 61,3-5 0,0 5 108,0-5 1,-1 7 463,-5-2 1,0 4-121,1 1 0,4 1 60,0 4-266,7-3-135,-10 11 0,11-5 1,-3 7-1,4 1 1,1 4-1,1 3 1,4 1 300,5 1 1,3 1-118,2 8-273,-1-3 1,1 7 0,-2-6 0,-1 3-1,-4-3 1,-2 1-246,-2 1 0,2-4 9,-1-1 0,0 0 0,-7-6 0,-1 0-38,-2-3 1,-6-6-1,1-4 4,-3-5 1,3-3 0,0-4 0,0-3 129,2-5 0,2-4 0,6-6 0,0-4 0,0-3 90,0 3 0,6-4 0,4 5 0,5 0 252,4 4 1,-1-2-46,7 1-103,-1 0 0,1 11 0,-1-1 1,1-2 401,-2-1-448,4 5 267,-10-5-240,4 11-15,0-11 38,-11 12 0,10-11-13,-11 7 0,-2-6-72,-2 1 1,-3 2 0,-4 0 0,-1 0 0,-4 1-274,-1 1 1,-2 1-1,-5 5-784,1 0 1084,-1 0 0,2 1 0,3 4 0,5 5 0,4 3 18,1 2 0,1 1 1,4 2-1,5 3 15,3 2 1,2-3-1,-1 3 1,1-2 311,0-3 1,0-2-162,-1-1 0,1-2-122,0-3 0,-1-4 2,1-6 1,1 0-77,4 0 0,-5-6 1,1-4-1,-5-3 176,1-2-284,1 1 1,-5-6-1,-1-1 20,-1-2 1,-4 3-1,3-4 1,-4-2-85,-1-2 1,2-6 0,1 1 0,2 3 13,-2 4 88,-1 8 306,5 4 0,-4 2 1,5 9-176,-1 5 0,2 4 0,-2 10 0,-1 4 250,1 5 0,3 2 1,-4 1-1,1-2-122,-1-1 0,4-2 0,-3 3 0,-1-3-126,1-2 0,4-2-50,-1-4-39,3-7 0,-3-1-115,0-7 1,-1-2 85,6-3 0,-5-5 0,0-9 0,0-6-232,-2-2 1,5-3 0,-3-1 0,3-1-679,1-3 713,-6-6 0,6 10 287,-5-3 0,3 10-68,-2 4 0,3 5 158,-4 5 0,0 4 1,0 8-1,1 4 1,0 9-1,-2 8 273,-1 4 1,2-2-220,-4-1 1,5 1-293,-5 4 1,7-4 0,-4-2-1,1-2-468,1-3 0,-5-7-15,5-1 0,-5-7 0,5 1-99,1-8 0,-4-4 685,-2-6 0,3-8 0,0-1 0</inkml:trace>
  <inkml:trace contextRef="#ctx0" brushRef="#br0" timeOffset="2589">3719 980 7636,'-15'-5'0,"1"0"165,-1 2 0,5 1 1,0 4 205,-1 3 1,4 0-1,3 10 1,2 4-1,4 4-63,2 1 1,5 1 0,5 6 0,1 2 0,0 1 121,-1-1 0,1-4 0,0-3-368,-1-1 1,0-2 0,-5 3 0,-4-3-191,-3-2 0,-4 3 1,-3-4-1,-4-4 25,-5-4 1,-2-1 0,-2-6-1,-1-2-48,1-1 1,6-4 0,4-3 0,1-4-543,4-5 0,3-5 1,5-2-1,7-2 332,6-3 0,4-5 1,8 0-1,1 4 162,3 5 0,-3 2 0,3 7 0,-4 3 257,-6 5 1,4 4 0,-5 2 0,0 4 916,-4 5 1,-4 5 0,-3 3 0,-4 1-482,-2-1 0,-1 3 1,-5-1-1,0-2-733,0-2 0,0-6-146,0 0 1,0-9-393,0-1 0,0-6 0,0-10 777,0-4 0,7-3 0,1-6 0</inkml:trace>
  <inkml:trace contextRef="#ctx0" brushRef="#br0" timeOffset="3053">4072 862 9461,'-8'0'-794,"-5"-6"1,11 3 263,-3-7 1,3 5 529,2-5 0,-6 0 0,-2-4 0</inkml:trace>
  <inkml:trace contextRef="#ctx0" brushRef="#br0" timeOffset="3514">4072 10 7666,'8'6'7,"3"-1"-7,-6 10 1,7 0 1067,-2 14-388,3 4-204,1 11-68,1 0-180,0 7 0,-1 3-22,1 9 1,-5-1-170,0 7 1,-5-2-1,3 1 1,0-4-121,0-3 0,4-14 0,6-5 31,1-4 1,6-10 0,-6-9 0,1-4-77,1-5 0,-3 1 0,5-6 0,-2-2 101,-3-1 1,3-2 0,-1 0 0,-2 0 52,-2 0 1,-1 0-1,0 0 1,-2-2 86,-4-2 1,3 4-1,-6-2-94,3 5 1,-6 9 0,2-3 0,-5 4-14,-5 2 0,2 0 0,-7 0 0,-2-1-92,-1 1 0,-6 0 0,-1-1 0,2 1-390,2 0 1,-2-1 0,2 0 0,2-3-659,1-1 921,7-7 0,6 4 214,10-7 0,4-7 1,4-3-1,4-3 1,-1-2 233,0 1 1,5-7-1,-1-2 89,2 0-323,-4-5 1,5 4 0,-5-11 10,0-4 1,3-3-1,-5-4 1,0-3-19,1-5 1,-4-5-1,-7-5 1,-3-2 54,-1-1 1,-2-5 0,-5 5 0,0 0 202,0 3 0,-5 5 1,-2 7-1,-1 8 256,-3 8 1,2 16 0,0 7-237,-3 5 0,1 11 1,1 14-1,3 10 1,3 11 40,-1 5 0,0 7 1,5 6-1,0 6-295,0 6 1,0 6 0,0 3 0,0 1 0,0-1 0,0-4-556,0-4 1,8-15 486,7-10 0,6-11 0,10-6 0,1-10-174,3-11 1,1-4 0,-4-5 0,1-6-171,-5-5 1,0-12-1,-9-2 1,-1-7 105,-2-2 0,-2 4 0,-5-1 0,-4 5 634,-3 4 1,-4 10-179,-3 10 0,2 18 1,-7 10-1,0 12 42,2 7 0,2-3 0,6 7 180,0-5-333,6-8 1,9 1 0,10-10-1,4-6-504,5-6 1,4-6-709,6-6 1,-7-3 1154,-2-7 0,2-6 0,1-14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6:18.242"/>
    </inkml:context>
    <inkml:brush xml:id="br0">
      <inkml:brushProperty name="width" value="0.17143" units="cm"/>
      <inkml:brushProperty name="height" value="0.17143" units="cm"/>
      <inkml:brushProperty name="color" value="#FFFFFF"/>
    </inkml:brush>
  </inkml:definitions>
  <inkml:trace contextRef="#ctx0" brushRef="#br0">29 177 7209,'-6'8'773,"4"5"-514,-4-11-63,6 4 0,1-1-31,4 0 1,-1 0-26,5-5 0,1-2 0,5-1 557,0-2-426,-1-6-162,1 2 0,0-5 0,-1-1 0,-1-1 1,-1-2-1,-4-2 518,-1 2-458,-3 2 1,-4 1 0,-1 0 0,-4 2-110,-5 4 1,-3-3 0,-2 7 0,1 2 56,-1 1 0,-1 2 29,-4 0 0,5 7-24,1 3 1,-1 4 0,7 4-1150,0 2 754,1 6 1,7-5 0,0 5 272,0-1 0,7-7 0,1 3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24:08.852"/>
    </inkml:context>
    <inkml:brush xml:id="br0">
      <inkml:brushProperty name="height" value="0.053" units="cm"/>
      <inkml:brushProperty name="color" value="#FF0000"/>
    </inkml:brush>
  </inkml:definitions>
  <inkml:trace contextRef="#ctx0" brushRef="#br0">21846 8148 7287,'11'7'302,"-3"6"0,2 2 0,-6 10 0,0 4-170,2 1 1,-5 13-1,3 1 1,-3 8 134,-1 5 0,0 0 0,0 7 0,0-1-123,0-1 1,0 2 0,0-11 0,0 0-67,0-2 1,0-3-1,0-3 1,0-5-174,0-5 1,0-5 0,0-5 0,0 0 52,0 0 0,0-6 0,0-3-347,0-2-62,0-7 146,0-1 1,2-15 256,2 1 0,-3-6 0,4 6-36,-4-3 1,-1 3 62,0-1 1,0 5 27,0-4 0,0 0 39,0-5 1,0 5-32,0 0 65,0 0-35,0 1 28,0 1 94,0 6-95,0 0-131,-6 0-169,5 0-614,-5 0 842,1 0 0,-2 6 0,-5 1 0</inkml:trace>
  <inkml:trace contextRef="#ctx0" brushRef="#br0" timeOffset="1">21722 8967 7640,'-13'0'-166,"7"0"0,-4 1 226,6 3 1,4 5 0,5 6 0,2 3 65,3 1 1,1 2-1,1 5 1,1 1 97,-1 2 0,-4 2 0,1-4 0,0 2-75,2-1 1,-2-6 0,-1-3-143,1-1 1,-2 0-1,0-3 1,0 0 114,0-4-411,-4 2 1,2-13 112,-5 0 0,-5-7 1,-2-8-1,-1-3 6,-1-2 0,2 0 1,-2-6-1,1-2 99,-2-1 1,-1-5 0,-2 1 0,1-2 51,0 2 1,-1-1 0,1 6 0,1 5 390,3 5 1,-4 4 87,4 1 0,3 8-210,1 5 0,4 5 0,4 7-94,4-4 1,9 1 0,3-3 0,4-1-45,0 1 1,7-2 0,3-5 0,5-2-108,2-1 1,2-6 0,-3 1-1,1-5-116,-1-3 1,3-3 0,-2 2 0,-2 0 32,-5 0 1,-3-3-1,-8 5 1,-2 0 0,-5 3 0,-3 4 1,-4 3 130,0 0 0,-8 3 0,-2 9 41,-10 6 1,-5 2 0,-7 8 0,-5 3-31,-2 2 1,-2 4 0,-2-2-1,1 2 0,-2 1 1,0 7-1,-3-4 1,3 3 167,1 2 0,0 5 0,5 1 0,1 2 95,2 1 0,3 0 1,2-3-1,5-3-232,2-4 0,3 1 0,3-10 1,3-1 76,4-4 1,2-10-873,4-3 1,1-6 0,8-12 0,3-7-754,3-11 0,8-13 1452,1-13 0,5-5 0,-2-7 0</inkml:trace>
  <inkml:trace contextRef="#ctx0" brushRef="#br0" timeOffset="2">16747 10815 7789,'-7'5'87,"2"2"1,1 2 129,0-1 1,-1 0-1,4 4-43,-3 1 1,3-1 0,-4 1 0,4-1-19,1 0 1,0 1 0,-1 1-1,-2 1-17,-1 1 0,0 5 1,4-3-1,-2 0-79,-2 0 1,3 2 0,-3-2 0,2 0 58,2 0 1,0-1 0,0-5-521,0 1 1,0-5-483,0 0 0,6-5-647,2 1 1530,-2-3 0,-1-6 0,-5-2 0</inkml:trace>
  <inkml:trace contextRef="#ctx0" brushRef="#br0" timeOffset="3">16574 11063 8395,'0'8'-229,"0"0"1,1 2 228,3 1 0,2 2 1,3 0-1,0 2 432,0 2 0,1 1 0,-1-3 0,-2 2-154,-1-2 0,2 3 0,-2-2-91,1-1 1,-5-1-1,4-3-840,-1-3 449,-3-2 1,7-12 0,-5-2 0,-1-3-157,-1-1 0,-2-1 1,0 1-1,0 0-90,0-1 1,-5-3 0,0-2 0,-1 0 285,1 0 1,-3 0-1,4 3 345,1-2 0,3 2 1,3 5-1,2 4 266,2 0 1,5 2 0,5 4 0,-1 0-91,2 0 1,-2 0 0,3 0 0,-1 0-85,-3 0 1,3 0 0,-2 1-305,0 3 1,-4-1-34,-4 5 1,-2-3-47,-6 3 0,-2-5 1,-2 1-1,-4-2 21,-3 3 0,-2 0 0,0 5 0,-2-2 160,-2 2 1,0 1 0,4 1 0,-2 2 160,-2 2 0,2-2 1,5 4-1,2-1 66,-2-1 0,3-1 1,0-5-1,2-2-310,2 2-110,2-5 1,2 1 0,3-6-1083,5 0 0,-3-4 1204,3 0 0,-1-11 0,4 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8:10.04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58 1910 8041,'-20'0'1036,"1"0"-574,6 0 1,8 0-302,10 0 0,8-11 0,6-6 0,1-2-139,1-3 0,-4-4 0,2 2 0,-3-2 0,-1 0-237,0 1 1,-2 5 97,-3-4 1,-2 6 0,-5-2-1,2 4-4,-2 1 0,-3 2 1,-5 3-1,-4 6 97,-4 2 0,-2 4 1,0 2-1,2 8 109,3 6 1,-3 5-1,5 6 56,0 1 0,-4 1 1,8 1-1,0 4 1,3 2 88,1 3 1,0-1 0,0 0-175,0-6 1,0-5 0,1-4 0,4-6-46,5-2 0,3-9 0,3-3 0,2-4 1,4-1-213,0 0 0,-2-8 0,5-5 0,-1-5-554,-1 0 1,3-3-1,-6 0-1089,-2-2 1844,-2 5 0,5-10 0,2 5 0</inkml:trace>
  <inkml:trace contextRef="#ctx0" brushRef="#br0" timeOffset="659">661 1660 8078,'-15'-6'-8,"0"4"1,1-3 0,-1 3 173,0 2 1,0 2 0,1 1 0,-1 4-50,0 1 1,6 2 0,-1 6 0,0 2-52,2 2 0,-4 4 0,7-3-21,2 2 1,2 2 0,1 3-1,0-4 1,0-4-3,0-4 1,1-3-11,4-3 1,-2-4-1,7-6 1,2-3 18,1-7 1,1-6 0,1-13-1,0-2 1,-1-2 0,0-3 105,-5-2 1,3 1-110,-7-2 0,4-9 0,-2 3 0,0-6-142,-1-5 0,-1 4 0,-5-2 0,0-1 65,0-2 1,-7 3 0,-1 3 0,0 5 0,2 9 321,-1 4 1,5 15-27,-3 3 1,4 14-1,1 6-181,0 13 0,0 9 0,0 8 1,0 6-1,1 6 441,4 7-611,-3 3 1,5 3-14,-7 4 1,4 3 0,3 7 0,0-3-223,-1-2 1,5-9 0,-1-9-1,3-5 63,2-9 0,0-10 1,-1-10-1,1-5 163,0-7 1,0-5-1,-1-5 1,-1-7-1,-1-5-97,-2-8 1,-2-3-1,2 0 123,-6 4 0,3-4 0,-2 5 0,-2 0 183,-1 4 0,-2 3 282,0 1-233,0 7 0,0 8 0,0 9 62,0 5-54,0 7 1,1-5-66,4 4 0,-1-2 1,4 0-1,0 1-129,0-1 0,2-8 0,5-5 0,-1-3 1,1-2 0,0-2 1,-1-3-1,1-5 1,0-3-165,-1-2 0,1-4 0,-2-2 1,-1-1 42,-3 1 0,-4-3 0,3 4 0,-1 0-152,-4-1 0,-1 5 1,-2-4-1,0 4-1231,0 1 1523,0 1 0,6-1 0,3 0 0</inkml:trace>
  <inkml:trace contextRef="#ctx0" brushRef="#br0" timeOffset="968">1396 1440 8056,'-13'-10'-122,"1"2"0,2 1 151,-1 4 0,-2-4 0,-2 2 1,0 2 203,1 2 1,-1 1 0,0 1 0,1 4-77,-1 5 1,5 3 0,2 2 0,0-1 0,1 3 41,1 2 0,1 3 0,5 4-97,0-2 1,0 1 0,0 4 0,1 0-122,4 1 1,-1-1 0,5-1 0,1-2-129,-2-1 1,5-7-1,-3 1 1,3-4-20,2-5 1,0-4 0,-1-6-1,1 0-159,0 0 0,1-1 1,0-4-1,2-7 325,0-6 0,-5-5 0,9-6 0</inkml:trace>
  <inkml:trace contextRef="#ctx0" brushRef="#br0" timeOffset="1301">1616 1440 8122,'7'-15'130,"-1"5"1,6 2 207,-3 1 0,-4-2 0,5 4-13,2 1 0,1 3 0,1 1-140,1 0 1,-5 0 0,-2 1 0,0 4-112,0 5 1,-3-2 0,3 2 0,1 2 0,-3 1-86,1 1 1,-3 1 0,-4 0-1,0-1-128,0 1 0,0 0 1,-1 0 28,-4-1 1,-2 1-1,-4 0 1,1-1 25,-1 1 0,-2 0 0,-2-1 43,0 1 0,1 0 1,-1 0-1,0-1-7,0 1 1,2 0 0,4-1-47,4 1-63,3-7 102,2-1 0,2-7 1,3 0-1,4 0-172,4 0 0,2-2 1,2-3-1,0-5-253,3-3 1,6-3-1,-3-2 1,2-2 479,-1 2 0,-6 2 0,10-5 0,-5-2 0</inkml:trace>
  <inkml:trace contextRef="#ctx0" brushRef="#br0" timeOffset="2147">2101 1351 8119,'0'-14'280,"-6"6"0,-4 3 148,-3 3 0,-2 2 36,0 0-529,1 7 1,-1 1 0,2 6-24,3 1 1,-1 0 0,4 1 61,-1 4 0,5-2 0,-2 6 1,3 2-89,2 2 1,0 2 0,0-1 0,0-1 76,0-4 1,0-3-1,2-7 1,3-5 68,4-4 0,0-3 0,0-4 0,5-4 43,3-9 0,0-6 0,2-9 1,-2-1-1,-3-1 70,1-3 0,-2-5 1,-1 0-1,-3-1-108,3 2 1,-6-3-1,-1 3-17,-3-4 1,3-1 0,0 0 0,-4 0 0,-2 0-112,-4 0 0,-5 1 0,5 6 329,2 7-82,1 7 1,2 9-86,0-1 1,0 8 0,0 9 0,0 10-7,0 5 1,0 15 0,-1-1-36,-4 4 1,3 1 0,-3 7 0,4 3-107,1-1 0,-2 3 0,-1-1 0,-2 2-102,1-2 1,3 1-1,1-2 1,1-2 69,4-7 0,4-11 0,5-6 0,1-5 57,0-6 1,1-2 0,4-7 0,4-2-18,4-3 0,-4-4 1,1-9-1,1-4-26,2 0 1,0-3-1,-2-3 1,-4 2 54,0 2 0,-8 4 0,-5-3 0,-1 2 0,-2 3 32,1 2 1,-2 1-1,-7 2 136,-3 3 1,-3 4 0,-8 6 0,-2 1-62,-2 4 0,-1 3 1,3 7-1,-2 1 24,2 4 1,2-4 0,3 5 0,2-1-229,1 0 1,6-1-1,0-4 1,2 0-145,2-1 1,2-4 0,2-2 0,8-1 0,4-6 111,4-4 1,6-5 0,-2-8-1,3-4-23,-3-4 0,4 1 177,-4-2 1,-1 2 0,0-3 0,-2 3 203,-3 2 1,-3 2 0,-4 6-1,-2 1 586,-3 2-369,6 7 1,-9-2-1,5 10 1,-1 5-205,-4 3 1,-2 6 0,1 3 0,1-1-157,2 0 0,2 4 1,-4-4-1,2 0-106,-2 0 1,0-1 0,1-5 174,1-1 1,6-1-76,-1-3 1,-2-10 0,0-10 0,0-3-55,1-1 0,-5-6 0,5-1-50,-3-2 1,6 3-1,-4-4 1,2-1-1,-2 1 1,0 1-129,0 2 0,0 1 1,4 5-1,-3 2-16,3 4 0,-4-3 1,2 7-1,1 2-666,2 1 0,2 2 873,0 0 0,-1 0 0,1 0 0</inkml:trace>
  <inkml:trace contextRef="#ctx0" brushRef="#br0" timeOffset="2321">3174 1528 7901,'-5'28'-640,"0"-4"453,-6 4 1,8-7-129,-7 4 315,7-4 0,-10 0 0,4 2 0</inkml:trace>
  <inkml:trace contextRef="#ctx0" brushRef="#br0" timeOffset="3184">3498 543 7997,'-5'-23'-594,"0"4"184,0 9-142,5 3 1137,0 7 1,0 13 634,0 7-679,0 6-330,0 10 0,1 2 0,3 7 0,2 4-6,2 5 0,-4 5 1,1 3-1,-2 3 17,2 2-361,-4 2 1,6 1 0,-5-3-1,2-5 1,5-1-411,-1-6 0,7-4-54,-1-12 432,1-10-428,13-14 0,-5-10-536,6-10 1135,7-10 0,1-14 0,8-9 0</inkml:trace>
  <inkml:trace contextRef="#ctx0" brushRef="#br0" timeOffset="3385">4247 425 8044,'-29'0'-123,"-2"7"-61,-4 3 0,3 4 252,-7 6 0,-7 0 154,-8 9 1,7-3-372,-2 8 1,0 4 63,-10 1 2,7-3 1,-2 7 0,6-4-70,1 3 0,4 2 1,-4 0-1,6 2-49,7 3 0,8-3-187,1 3 25,14 3-135,-9-6 498,19 11 0,-6-11 0,7 4 0</inkml:trace>
  <inkml:trace contextRef="#ctx0" brushRef="#br0" timeOffset="3831">3468 1498 8044,'39'-8'-170,"1"-6"1,-8-3 208,3-7 1,0-1 43,0-4 206,-1-1-320,-11 1 1,3 0 172,-6-1 0,-2 6-87,-9-1 1,3 6 61,-7-6 0,0 7-188,-5-1 0,-5 7 67,0 2 1,-7 5 0,3-3-62,-4 2 0,-1 7 1,5 9-1,4 3 39,3 2 0,2 6 0,0 2 0,0 2 0,0-1 7,0 2 1,7 2 0,2 1 0,3-1-7,-2-3 1,3-9-1,-3-6 79,3 1 1,1-4-1,1-2 1,0-5 0,-1-7 319,1-8-369,0 1 0,0-9 1,-1 5 66,1-2-106,-7-6 1,5 8 0,-5-5 0,1 2 0,-3 5 116,1 4 1,-4 1-55,7 6 0,-5 0 15,4 5 0,-4 7 1,3 2-1,-1 4 0,-4 2 12,-1 0 1,-2 0-1,0-1 0,0 1 0,0 0 0,1-1 0,3 1 233,1 0-166,0-7 1,-5-3-1,0-10-95,0-5 0,1-3 1,2-2-1,2 1 1,0-3-265,2-2 1,-6 1 0,6-5 0,-2 2-97,0 3 0,5 1 0,-4 3 0,2-1-138,4 0 1,-4 1-1,2-1-229,1 0 699,-4 7 0,6-5 0,-5 5 0</inkml:trace>
  <inkml:trace contextRef="#ctx0" brushRef="#br0" timeOffset="4970">4409 1043 8027,'15'-8'158,"-6"1"791,1 7-855,0 0-127,-2 0 184,5 0 0,-9 2-230,5 3 0,-5-2 0,0 7 0,-2 1-45,-2 2 0,0-1 54,0 2 1,-2-2 0,-1 7-1,-3-2-167,-2-3 0,-1 6 155,0 0 67,-5 6-58,6-10 1,-5 5-249,3-6-58,-3 0 489,12-1 0,-11-4-164,7 0 270,1-7-170,4 4-96,0-7 230,6-7-217,-4-1 49,11 0 1,-5-10 0,7 3 0,-1-4 0,1 1 0,1-2 0,2 0 0,2 1 0,-2-1-39,-2 2 28,-1 2 1,0 1 248,-1 1 11,1 5-164,-7 3 0,5 1 0,-3 2 137,3 4 0,-3 6 1,0 8-1,-1 1 87,0 4 1,2-1-173,-6 11 1,5-3 46,-5 12 0,4 1 253,-4 4-199,0 6-344,-5 3 0,5 1 119,0-1 0,0 1-190,-5 5 0,0-3 100,0-7 0,5-8 0,0-17 1,-2-4 20,-1-4 1,3-10 0,1-7 0,1-12 0,1-12-41,0-7 0,0-1 1,4-8-1,-4-3-76,-2-3 0,-1-9-31,-5 2 0,5-3 0,0-2 0,-2 0 0,-1 2 0,0 2-329,2 1 1,-2 7 603,3-2-102,-3 9-14,4 4 1,-3 14 80,7 2 0,-7 8 253,2 3 0,4 5-168,0 0 0,-2 8 82,-2 6 1,-2 3-130,2 2 1,-3 0-1,2 1 1,-2 2-110,-2 2 1,-5 1 0,-1-3 0,-3 1-1,-2-1-230,-2-1 1,0 2 0,1-1 0,4-3-617,2-4 750,-6-1-39,11-2 141,-6-1 0,9-7 0,3 0 0,5-2 0,3-3 135,1-4 0,6-5 0,1 0 1,0-1 119,1 0 1,-1 1 0,-3-3 0,1 1 0,1-2 104,1 0 1,-6 10-180,0-7-115,-1 4 0,-6-4 0,6 0 0,-5 1 0,-2-1-32,-1 0 1,-4 5-1,3 1 75,-3-3-6,-2-1-274,0 5 1,-2-3-59,-3 6 0,2 1 0,-5 9 218,1 5 0,2 3 1,5 2-1,-1 1 1,-3 4-1,-1 4 57,2 4 0,1-3 0,2-3-103,0 0 243,0-3 1,7-6-1,3-3 1,3-5-1,2-3 234,-1-2 1,3-2-394,2-3 1,-6-5 0,5-8 0,0-1-1,-3-1 1,-2 1 0,-3-3 0,1 1-194,2 0 1,-5-4-1,-3 6 122,-3 1 0,3 1 0,0 3 160,-2-1-110,-1 7 0,-2 8 0,0 10 0,0 3-12,0 1 0,1 1 0,3 0-30,0 0 1,8-6 0,-2 0 0,3-3-14,1-3 1,1-1 0,0-2 0,0-2-50,-1-3 1,1 2-1,0-7 1,-1 1 77,1 0 0,-5-2 205,0 6 1,-7 2-164,2 8 0,-4 3 0,-1 7-45,0-1 1,2-1 0,1-1-91,2-2 0,7-7 0,-3 2-1332,5-4 1245,0-7 0,6-2 215,-1-7 0,1-6 0,-5-2 0</inkml:trace>
  <inkml:trace contextRef="#ctx0" brushRef="#br0" timeOffset="5223">5732 14 8000,'1'-8'111,"4"3"-83,-3 10 0,11 3 7,-11 13 635,11 2 1,-5 15 131,7 6 0,-6 1-532,1 9 0,-5 0 99,5 5-143,-7 0-665,4 6 666,-7-11-319,0 16 0,0-16 1,0 10-1,0-4 1,0-3-1,0-3-324,0-5 0,1-14 0,4-9 0,5-8-859,3-10 1,10-7 771,6-5 0,1-11 503,4-10 0,4-15 0,-1-6 0</inkml:trace>
  <inkml:trace contextRef="#ctx0" brushRef="#br0" timeOffset="5422">6305 29 7960,'-37'8'-174,"2"6"0,4 3 147,2 7 0,-1 1 211,1 4 0,-5 7 0,-2 3 1,0 4 76,0 1-306,-5 0-61,10 0 1,-5 0 75,7 0 0,4 0 0,2 0 0,0 1-30,1-1 0,4 1-1182,-2 4 1242,4-3 0,1 11 0,0-5 0</inkml:trace>
  <inkml:trace contextRef="#ctx0" brushRef="#br0" timeOffset="5712">6011 778 7960,'30'-18'0,"-1"4"0,-5-4 0,1 8 0,-7-3 0,3 5 0,-6 1 0,-1 0 0,1 6 0,0-4 0,-5 3 0,-1 2 0,-5 7 0,1 3 0,1-2 0,-1 2 0,0-1 0,-5 6 0,5 0 873,0 0 1,0-1-449,-5 1-241,0 0-411,0-1 1,0 1 119,0 0 0,-5-1-30,0 1 12,-7 0 157,4-1-182,-6 1 0,-1-5 52,0 0 0,0-2 29,1 2 1,4 1 389,0-6-163,7 0-13,-4 2 23,7-6-152,0 6 0,2-9 22,3-3 1,3 2 26,7-7 0,-1 0-1376,1-4 1311,0-1 0,6 0 0,2 0 0</inkml:trace>
  <inkml:trace contextRef="#ctx0" brushRef="#br0" timeOffset="6573">6158 1469 7782,'0'-15'0,"0"1"-352,0-1 1,2 0 0,3 1-1,4-1 683,4 0 1,-3 0 0,0 2 0,0 2-72,-2 1 1,0 2 0,-5-3 74,2 1-256,0 7 1,-6-4 0,-3 9-1,-2 3-30,-2 4 1,3 4 0,-3 2-11,1 0 1,-4 1 0,2 4 0,0 4 0,1 4 0,1 1 124,4 1 0,1 1 0,2 0 1,0 0-39,0-3 0,2-9 0,3 1 0,6-5 148,7-6 0,0-2 0,6-7-210,3 0 1,0-8 0,4-7 0,2-6-143,1-2 1,1-5-1,-6 2 1,-1-5-152,-4-3 1,2-6 0,-6 6-1,-2 0 40,-2-2 0,-3 3 0,-3-6 1,-5-2-299,-3-1 1,-2-4 0,0-3 8,0-5 0,-2 0 0,-3-1 0,-5-2 362,-3 1 1,4 1 0,-1-3 0,0 4 0,2 9 115,3 9 0,3 8 0,2 13 344,0 1 1,0 7-1,0 9 1,2 11-1,3 10 576,5 4 0,-2 14 0,2 5-616,1 5 1,-3 4-1,0 7 1,-1 4-256,-4 0 1,4 3 0,-2 3 0,-2-2 0,-2-3-621,-1-2 0,5-2 1,0-11 140,-1-8 1,4-8 0,2-12-19,3-4 0,3-10 0,3-9 448,6-9 0,3-8 0,1-14 0</inkml:trace>
  <inkml:trace contextRef="#ctx0" brushRef="#br0" timeOffset="6771">7084 470 8052,'-37'14'0,"2"3"-67,4 2 0,0-1 0,-1 7 0,-4 1 0,0 3-147,0 5 0,-3-3 0,4 4 0,3-6 317,1-4 0,1 6 0,2-4-597,4 4 1,-2-3 493,6 7 0,1 2 0,4 1 0</inkml:trace>
  <inkml:trace contextRef="#ctx0" brushRef="#br0" timeOffset="7033">6922 1234 8030,'-13'2'-47,"4"2"1,-4 5 0,4 7 0,0 2 274,-1 1 0,6 8 0,0-3 1,2 4-5,2 1 0,6-6 0,4-3 0,5-4 0,3-3-111,2-3 1,6-4-1,-2-6-225,4 0 1,0-6 0,-2-4-97,-2-3 1,-6-2-1,2 1 1,-5-1 0,-6 0-1,-4 1 208,-3-1 0,-2-6 0,0-2 0</inkml:trace>
  <inkml:trace contextRef="#ctx0" brushRef="#br0" timeOffset="7406">6099 1410 7979,'10'0'-5,"0"-1"0,1-4 0,2-5 115,2-3 0,-2-7 0,-1-1 355,-3-2 0,1 5 0,3-3 0,-3 1-384,-5 1 0,-3 4-422,-2 5 1,0 14 0,0 0 340,0 8 0,6 3 0,2-1 0</inkml:trace>
  <inkml:trace contextRef="#ctx0" brushRef="#br0" timeOffset="7835">6217 1440 8346,'15'-7'571,"-1"-1"1,1-3-193,0-4 0,-1 3 1,3-7-248,2 2 1,-7-2 0,1-1 0,-5 1 0,-3-1 99,1 0 1,-4 1 0,3 4-1,-5 2-225,-5 3 0,-3-1-523,-7 6 0,0-5 0,2 7 0,2 5-449,1 6 0,7 5 965,-2 1 0,10 1 0,3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8:30.6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1 603 7924,'0'-15'52,"0"1"0,0 4 790,0 0-365,0 7 0,5 8 1,0 9-166,-2 3 0,3 6 0,-1 1 0,0 4 0,0 1 11,0 1 0,0-1 0,-4 0-226,4 1 0,-3-6 1,3-1-1,-3-2-91,-2-3 0,4-6-137,1-2 0,5-9 1,-5-1-167,-2-8 1,4-7 0,-1-4 0,1-6-85,-1-2 1,4-3 0,-3 1 0,-1-1 85,1 1 1,-1 0 0,-2-1 0,1 2 229,-2 4 1,3 3 0,1 8 406,1 3 0,-3 5 1,3 10-124,-1 5 1,-2 8-1,-5 3 1,1 0-111,4 0 1,-3 4 0,3-6-1,-2 1-657,2 1 0,-4-4 0,4 2 0,-1-4-1894,0-5 2442,-2 3 0,11-12 0,-11-1 0,4-8 0</inkml:trace>
  <inkml:trace contextRef="#ctx0" brushRef="#br0" timeOffset="350">368 559 7924,'5'-20'134,"0"1"0,0 1 0,1 1 1053,4 3 0,-2 4-778,2 0 1,0 7 0,5-2-2,-1 3 0,1 2-284,0 0 0,0 5 1,-1 2-1,1 1 0,0 3-176,-1 2 1,1 1 0,-2-3-189,-3-1 1,3 0-1,-5 4-37,0 1 0,4 0 0,-7-1 59,-2 1 1,-3-5-1,-5-2 1,-5 0-26,-3 0 1,-2 1 0,1 2 0,-1-1 186,0 1 0,-4-3 1,-1 2-1,2 0 308,2-2 1,3 5-1,1-5 1,4 2 124,2 0 0,1-5-183,5 5 1,1-7 0,4 2 0,5-4-444,3-1-25,2-6 0,0 3 0,-1-7-324,1-2 0,0-1 0,-1-1 0,1-3-69,0-2 1,-1 2 0,-1-2-203,-3 2 869,3 3 0,-4-7 0,5-2 0</inkml:trace>
  <inkml:trace contextRef="#ctx0" brushRef="#br0" timeOffset="713">853 383 7651,'0'-15'-251,"0"0"0,-1 2 1552,-4 3 1,-3-1-1036,-7 6 1,5 2 0,0 8-1,1 4-64,0 4 1,1 2 0,5 0 0,-2 0 15,2-1 0,1 1 0,2 0 1,0-1-90,0 1 0,2 0 0,1 1 0,4 2-224,1 2 1,6-6 0,8-5 0,-1-3-213,0-3 0,5-3 0,-1-5 140,2-4 1,-2-4 0,-2-4 0,0-1 0,-2-3 35,0-2 1,-1 5 0,-7-3 0,-2 1 98,-1 1 0,-7-1 0,1 7 102,-8 3 1,1-1-1,-7 6 1,-1 2 173,-2 1 0,0 9 0,1 2 0,4 4-47,2 2 0,1 5 1,5 1-1,0 0 51,0 0 1,1 4 0,4-5 0,7-2-435,6-2 1,0-3-1,6-3 1,2-5-709,2-4 0,1-2 0,1-6-531,-1-8 1,-6-3 1424,-3-11 0,-4 3 0,-1-10 0</inkml:trace>
  <inkml:trace contextRef="#ctx0" brushRef="#br0" timeOffset="1830">1324 324 7827,'0'-15'1047,"0"0"1,1 7-573,4 3 0,-3 10 0,4 3 0,-1 2-65,0 0 0,5 5 0,-3 4 1,-1 1-169,1 1 1,2-5 0,-2 4 0,-1-4-147,1-1 1,3 0-1,-4-2 1,1-2-209,-1-1 0,1-7 0,-2 2-123,5-3 0,-2-7 0,0-3 0,-2-4-148,-2-4 0,2-2 1,1 2-1,-1-2-2,1-2 0,3-4 0,-5 2 0,-1 1 126,3 0 0,-5 1 0,4 7 0,-1 2 419,0 1 1,1 8 92,-1 2 0,-3 2 1,3 8-1,-3 1-10,-2 2 0,0 2 0,0 0 0,1-1 22,4 1 0,-3-5 0,4-2-428,1-1 0,1-2 0,7-5 0,-1 0-211,1 0 1,0-7 0,-2-3 0,-2-3-223,-1-2 1,0 1-1,5-1 148,-1 0 0,-6 1 1,-1 1 205,-1 3 486,-4 3 0,5 9 0,-7 3 70,0 5 1,0-2 0,0 2-118,0 1 0,1-4 1,4-3-256,5-2 0,3-2 0,3 0 0,2 0-21,2 0 1,0 0-1,-4 0 1,2 0 41,1 0 0,1 0 1,-4 0-1,2 0 185,2 0 0,0 0 0,-6 0 1,1 0 341,0 0 1,-1 0-1,1 0-131,0 0 1,-1 0-1,1-2 1,0-2-160,0-6 1,-1 2 0,1-2 0,-2-2-34,-3-1 1,3-1 0,-5-1 0,0 0-53,-3 1 0,-3-1 0,-2 0-302,0 0 0,-7 2 1,-3 4-1,-3 4 114,-1 3 0,-3 2 0,-1 0 0,-1 2-391,1 3 0,-3 3 0,1 6 1,2 1 19,2 0 0,1 0 0,2-1 0,3 1-619,5 0 0,4-1 1063,1 1 0,1-7 0,4-3 0,5-3 0,3-9 0,8-8 0,2-7 0</inkml:trace>
  <inkml:trace contextRef="#ctx0" brushRef="#br0" timeOffset="2069">2411 59 7840,'0'-14'113,"-1"-1"0,-4 2 355,-5 3 1,-3 3-1,-2 7-139,1 0 1,4 0 0,2 2 0,1 3 20,4 5 0,1 3 0,4 2 0,3 1 108,5 3 0,9-2 0,6 2 0,1-2 13,-2-3 1,-2 3 0,-9 1 0,-4 1-683,-4-1 0,-5 5 1,-5 0-1,-6 0-759,-7-4 1,-3 1 0,-5-4 677,1-3 1,7-8 291,-1 0 0,2-3 0,3-2 0</inkml:trace>
  <inkml:trace contextRef="#ctx0" brushRef="#br0" timeOffset="3225">603 1456 7751,'7'-15'417,"-5"7"1,6-5-103,-3 3 0,-2-3-80,7-2 0,-5 5 726,4 1-365,1-1-343,5-5-48,0 7 1,-6 1 0,1 7-40,2 0 0,1 2 0,0 3 1,-2 5-1,-3 3 0,1 1 0,-1 1 7,3 0 0,-3 0 1,0-1-1,-1 1-170,-4 0 1,-1-1-1,0 1 1,1 0 75,2-1 1,-2 1-1,-6 0-350,-2 0 1,-5-6 0,3-1-1,-1-1-240,-3-4 1,3 4 0,-2-2 359,-2-2 0,1 0 0,0 1 269,1 0 83,7 1 1,-2-5 0,10 0-15,4 0 1,0 0-1,0 0 1,1-1-44,-2-4 0,5-2 0,-3-4 1,3 1-105,2-1 0,0-2 1,-2-2-1,-2 0-11,-1 0 0,0 1 0,3-1 0,-2 0-197,-1 1 1,-2-1 0,2 0 0,-4 2 112,1 3 0,-4-1 141,7 6 1,-5 0-1,3 7 6,-1 3 1,-2-2-1,-4 7-101,4 1 1,-3 2 0,4 0 19,1-3 1,-4-3-162,7-7 0,-5 0 1,3-2-1,0-3-10,0-5 1,2-3 0,3-1 0,-1 0 35,-3 5 0,0-4 1,2 4-215,-1 1 0,0 2 283,4 6 1,-4 1 0,0 4-190,1 5 1,-3-2 0,2 0-616,2-1 0,1-2-591,1-5 1059,-5 0 1,-1-7 390,-3-3 0,-4 4 0,6-14 0,-7 4 0</inkml:trace>
  <inkml:trace contextRef="#ctx0" brushRef="#br0" timeOffset="3485">1221 691 8837,'1'15'468,"4"1"1,3 4 0,2 4 0,2 6 0,2 2 199,4 3 0,2 4 0,-5-3 0,-1 0-289,1 0 0,0 0 1,-1-4-313,1 3 0,0-1 0,0-5 0,-1 1 0,1-1-1729,0 1 1111,-1-8 1,1-2 0,0-10 0,1-5 0,2-4-1,3-4 1,1-5-847,-1-7 1,3-14 1396,-4-1 0,6-9 0,-3 2 0</inkml:trace>
  <inkml:trace contextRef="#ctx0" brushRef="#br0" timeOffset="3941">1868 574 7902,'-17'-5'0,"-2"2"0,-6 3 0,-4 6 526,-6 7 0,-1 0 1,-4 13-1,0 4-513,0 2 0,-1 3 0,0-6 0,3 0-229,2 1 0,-3 1 0,5 2 1,1 1-144,2-1 1,4-2 0,0 0 0,6 1-4,5 3 1,-1-1 0,13-3 0,0 2 361,3 1 0,2-1 0,4-9 0,5-4 0,3-4 0,13-8 0,5-3 0,5-3 0,5-9 0,8-3 0,-3-4 0,3-6 0,-8-3 0,-2-6 0,-7 4 421,3 1 0,-4-1 173,-2-4 1,-6 1-214,-3 4 0,-4 1 0,-3 5 0,-3-2 2,-5 2 0,-5 8-459,-5 5 1,-3 4 0,-7 2 0,0 4-97,1 5 1,-1 3 0,2 2 0,1 0 180,3-1 0,5 6 0,-1 0 0,4-1 1,1 2 1,6-4 0,6 2 0,4-2 15,4-3 0,1-1 0,-3-3 0,3-5-248,2-3 1,-5-2 0,3 0 0,-1-2-177,-1-3 0,1-3 0,-7-7 0,-2 2-33,-1 3 1,-6-3-1,0 4 431,-2-4 0,-2 3 0,0 0 0,-6 0 0,-3-5 0</inkml:trace>
  <inkml:trace contextRef="#ctx0" brushRef="#br0" timeOffset="4156">2059 868 7956,'-15'8'490,"0"7"-490,1-1 945,5 7 1,-2 1-230,6 2 1,2 4 0,8 0 0,3-2 0,2-3 501,-1-2-561,-5 5 1,2-8-580,-6 7 1,-1-6-1,-4 4 1,-5-2 0,-3-3-1923,-2-1 1,0-9 984,1-3 564,6-4 0,1-4 295,7-7 0,0 0 0,0-11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9:05.1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0 977 7744,'10'-6'0,"-2"-4"0,0-3 165,0-2 0,2 1 1,6-1-1,2-1 294,2-4 0,5 4-248,-6-4 0,2 5 0,-3 4 1,2 3-1,-2 1 52,-2 4 1,-1 1-1,0 2-328,-1 0 0,-1 2 1,-3 3-1,-3 5 40,-1 3 0,-4 1 1,3 1-1,-4 0 0,-1 0-20,0-1 1,0 1 0,0 0 5,0-1 1,-4 1 0,-3 0-43,-1-1 0,3-1 1,-5-1-5,-1-2 0,-2-5 0,-2 3 1,0 0 36,1 0 1,-1-3-1,0 5 90,0 1 0,-1 2 1,-2 2-1,-1 0 0,2-1-33,6 1 0,-2 0 1,3-2 207,-3-3 1,5 3-1,3-3-72,3 3 0,4-5-108,3-3 0,3-5 1,8-5-1,2-5-2,2-3 1,1-3 0,-3-2 0,2-4-70,-2-1 0,3 4 1,-2-4-1,-1 2-66,-1 3 0,-4-3 1,-2 1-1,-3 2 27,-1 2 157,4 1 1,-7 7 0,4 5-42,-2 6 0,-1 5 1,-5 8-1,0 2 97,0 2 1,-1 0-1,-3-6 1,-1 1 7,2 0 0,1-1-184,2 1 1,7-2-1,3-3-58,3-5 0,2-5 0,-1-5 1,1-5 25,0-3 0,4-2 0,1-1 0,-2-2-15,-2-2 1,-1 1 0,0 2 0,-1 0 52,1-3 0,-5 5 0,0 7 127,1 2 1,-5 2-1,-1 9-66,-3 5 0,-2 3 0,0 2 228,0-1 1,0 3-1,0 1 1,0 1-303,0-1 1,0-1-1,2-4-116,3-4 0,-2-2 1,7-7-24,1 0 0,2-5 0,2-1 1,0-3-74,-1-2 0,1-2 0,0-2 199,-1 1 1,-1 4 0,-1 2 174,-2 1 0,-5 2 0,3 7 78,-2 3 0,-1 3 0,-3 5-87,3-3 0,-2 3 0,7-5 0,0 2 62,-2-1 0,5-5 1,-3 1-179,3-4 0,6-1 0,1-1 0,-2-3-93,-2-1 1,-1-4 0,-1 2-1,1 1-76,0-1 1,0-3 0,-1 5 122,1 2 1,0 3-68,-1 5 0,-4 3-157,0 7 1,-5-2-195,5-3 1,-5-4-1,3-7-172,-2-4 642,6-3 0,-4-14 0,7 0 0</inkml:trace>
  <inkml:trace contextRef="#ctx0" brushRef="#br0" timeOffset="134">1117 845 7698,'-15'0'706,"1"0"-706,6 0-260,1 0-1222,7 0 1482,7 0 0,7-6 0,9-3 0</inkml:trace>
  <inkml:trace contextRef="#ctx0" brushRef="#br0" timeOffset="670">1396 889 7698,'15'0'0,"0"0"472,-7-6 1,-1 2-1,-9-4 1,-3 2-6,-5 2 0,-3 3 0,-2 1 1,1 0-432,-1 0 0,0 0 0,1 0 0,-1 0 0,0 1-84,1 4 1,4 4-226,0 5 0,7 1 1,-2 0-1,3-1 148,2 1 1,0-5 0,2 0 0,3-1 145,5 0 0,4-1 0,4-5 0,2 2 157,-2-2 0,0-1 0,0-2 0,1 0 76,-1 0 1,-1 1 0,-1 3 0,0 2 14,-1 2 0,3 2 0,-10 5 0,2 1-93,0 4 0,-7-2 0,3 6 0,-1 2 36,0 2-50,0 2-304,-5-1 1,0 5 0,-1 2 0,-4 2 0,-5 1 0,-3 2 0,-2 1-543,0 4 1,-1 0-1,-2-5 291,-2-2 1,-1 0 0,3 3 0,-1-4 169,1-9 0,-4-1 1,3-10 299,1-5 0,2-6 1,3-12 75,3-5 0,3-10 1,6-4-1,-3-4 61,-1-1 0,0-7 0,5-2 1,0-1-122,0 0 0,2 0 0,1-5 0,4 1-49,1 4 1,2-2-1,5 7 1,-1 3-242,1 5 0,0-1 1,-1 8-1,1 1-10,0 2 0,-1 1 1,1 0 14,0 0 0,-5 7 0,-1 3-234,3 4 1,-4 1 0,0 1-734,-1 4 1159,4-3 0,-9 11 0,4-5 0</inkml:trace>
  <inkml:trace contextRef="#ctx0" brushRef="#br0" timeOffset="1149">1882 919 7696,'8'-15'120,"-2"5"0,-6 0 101,0-1 1,-6 3 0,-4 0-1,-3-1 95,-2 1 0,0 5 0,1-2-384,-1 3 0,0 2 0,1 0-55,-1 0 0,0 0 1,2 2-1,3 3 46,5 5 0,-1 4 0,1 4-139,2 2 0,1 1 36,2-1 1,-5-2 0,0 5 94,2-2 0,3-1 346,5-6 0,10-6 0,8-4-40,-1-8 1,1-9 0,-5-8 0,2-2 21,-2-3 0,3-2 0,-1-3 0,-2-1 58,-2-3 1,-1-4 0,-1 3 0,-1-1-93,-3-4 0,-2 0 0,-4-2-150,1-1 1,-1 7 0,-4-11-1,0 1 1,2 1 117,3 1 0,-3 2 0,2 4 0,-2 6-8,-2 7 0,2 5 1,1 6-108,2 1 1,5 7 0,-5 7 0,0 10-17,1 8 1,-4 6 0,3 11 0,-4 4-121,-1 3 0,0 4 0,-1 3 0,-3 5-439,-1 3 1,-4 5 0,2 0 0,1-1-259,-1 1 0,-3-5 1,4-7-1,-1-4-455,1-8 0,1-6 1226,5-2 0,-7-7 0,-1-2 0</inkml:trace>
  <inkml:trace contextRef="#ctx0" brushRef="#br0" timeOffset="1548">2117 816 7696,'6'-8'-72,"-2"-4"1,4 6 0,0-1 548,0 1 1,2-1-279,5 2 0,-6 3 0,1-2 0,2 2 55,1 2 1,1 0-206,1 0 0,0 2 1,-2 2-1,-2 5 10,-1-1 0,-2 5 0,4-3 0,-3 3-14,3 1 1,-6 1-1,1 0-109,-1 0 0,-4-1 33,3 1 0,-10 0 0,-5-2 19,-3-4 1,-1 3-1,-1-7 1,0 0-7,0 1 0,1-2 0,-1 4 0,0 0-26,1 0 0,1-3 0,1 3 0,4 0-53,1 0 1,-2-3 53,4 5 0,0 0 1,5 5 0,6-7 1,4-3-1,3-4-72,2-1 1,0-5 0,-1-1-1,3-2-113,2-4 0,-2-2 0,2-4 0,-2-2-155,-3 2 1,1-3 0,0 0 0,-1-2 381,1-3 0,0-9 0,6-9 0,2-8 0</inkml:trace>
  <inkml:trace contextRef="#ctx0" brushRef="#br0" timeOffset="1739">2572 198 7696,'9'-37'-86,"-3"2"1,-1 4 0,0 4 0,-2 2 168,-1 6 1004,-2 2 0,0 11 0,-2 7-745,-3 12 0,4 9 0,-6 9 0,2 3-321,0 5 1,-5 10-1,6 5 1,-1 3-146,-2 2 0,4 1 0,-5 4 0,0 3-329,-1 0 0,6 2 1,-2-9-1,4-4-98,1-4 1,0-5-1,0-8 1,0-4 550,0-4 0,0-8 0,0-2 0</inkml:trace>
  <inkml:trace contextRef="#ctx0" brushRef="#br0" timeOffset="2093">2646 801 7644,'15'-2'0,"-1"-1"0,1-3 33,0-3 1,-6 6 0,1-2 0,2 4 464,1 1 1,3 0 0,2 0-349,2 0 1,-1 5 0,-4 1 0,0 2-105,-1 4 0,-4 1-59,0 1 1,-7 1-1,2 0-33,-3 0 1,-4-2 0,-3-2-1,-5-3-157,-3-1 0,-1 3 1,-1-6-1,0 1 121,1 2 0,-3-6 0,-1 6 0,-1-2 174,1 0 0,6 5 1,2-4-1,1 2 254,1 4 1,1-4-1,7 2 6,0 1 1,0-3-1,2 0-263,3-1 1,3-2 0,6-5-73,1 0 0,0-5 0,-1-2 0,1-1-3276,0-3 3259,-7-2 0,5-2 0,-5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9:15.2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16 828 7345,'0'-15'501,"-2"2"122,-3 4 1,3-5 495,-3 5-852,4 2 0,2 1-11,4 6-135,-3 6 0,5 4 1,-7 8 83,0 2 1,0-1 0,0-3-246,0 4 0,0-4 0,0 6 0,0-3-190,0 1 1,1-1 179,4-4 1,-2-7 0,7-3 70,2-3 0,1-9 0,1-4 0,1-5-39,0-4 0,-1-5 0,1 4 1,-2-2-21,-3-3 0,1 5 0,-4 0 32,1-1 0,0 6 114,2-3 1,-2 9 0,-4 6 0,0 8-1,0 6-16,-3 3 1,-1 1-1,0 3 1,0 1 135,0 1 1,0 6 0,0-6-314,0-1 1,2-1 0,1-3-1,4 1-126,1 0 1,-3-7 0,5-3-26,1-4 0,2-2 0,0-4 45,-3-5 0,3 2 0,-5-2 0,2-1 1,-2-2-203,-1-2 1,4 0 308,-1 1 183,-4 5 0,3 3 0,-6 7 0,2 4-39,-2 5 1,-1-2-1,-2 2 316,0 2 1,0-4-388,0 2-64,0-7 0,6-2 0,2-7 0,2-2-91,0-4 1,-5 4 0,3-2 0,0 1 0,-1-1-1,1 2-313,0 1 505,-5 2 0,6 5 324,-5 0 1,-2 7 235,3 2-279,-3 5-152,4 0 1,-3-6-297,7-3 1,0-3-14,5-2 0,-5 0 0,-1 0 179,3 0 0,1 0 0,2 2 0,-1 2 0,1 6 73,0 3 0,-1 4 1,1 1 7,0 1 1,-5 7 0,-1-1 0,1 3 0,-2 1 260,-3 0 0,2 7 0,-2 4-315,-2 2 1,-3 2 0,-3 0 0,-6 2 0,-2 1-175,-5 2 0,-4 0 0,0-5 24,-4 0 1,1-6 0,-1-4-1,-3-3 1,0-3-21,-3-3 0,3-6 1,0-7-1,3-4 43,-2-2 0,5-2 1,-1-8-1,3-2-83,-1-2 0,1-7 0,5-5 1,5 2-98,4 2 1,3 1 0,2 1 0,2-1-112,3 0 0,4 5 0,9 2 0,2 2-99,-2 2 1,3-2 0,-1 1 464,-2 2 0,-2-5 0,-1-1 0</inkml:trace>
  <inkml:trace contextRef="#ctx0" brushRef="#br0" timeOffset="1078">1250 652 7557,'8'-7'330,"-3"-3"1,-3 2 119,-2-2 0,-7 1 0,-2-4-86,-4 3-231,-2 3 1,0 7 0,0 0 62,1 0 1,-1 2-1,0 1-247,1 2 1,1 6-1,1-1 1,2 3 26,-1 2 1,3 1 0,0 2 0,1 4 9,4 0 1,1-2-1,2 5 1,0 1-25,0 1 1,0-2-1,0-1 1,0 1 24,0-2 0,7 3 0,3-6 0,3-3 0,1-2 28,1-5 0,1 1 1,2-6 92,2-1 0,4-3 0,-2-1 0,0 0-6,5 0 1,-1-1-1,0-4 1,-2-5-61,3-3 0,-6-2 1,0-1-1,-1-2-124,-1-2 1,1 1 0,-7 4 0,-2 0 0,-3 1 62,-1-1 1,3 0 6,-5 0 0,0 1 0,-7 1-8,-3 3 0,-3 3 0,-7 7-27,0 0 0,1 0 1,1 2-1,1 1 0,2 4-94,-1 1 1,0 2-1,-1 4 63,2 1 1,5-2 0,-3-1 6,2-3 1,-4 1-1,5 5 1,2 0-75,1-1 382,2-6 1,7-1 0,3-7-44,3 0 0,1-7 0,1-2 0,0-4-135,-1-2 1,1 0 0,0 1 0,-2-1-32,-3 0 0,3 0 1,-4 1-1,3-1-74,-2 0 0,1 6-130,-6-1 200,6 6 0,-9 0 17,3 8 1,-3 5 0,-1 5-1,3 1 34,0 0 0,3-1 1,-2 1 133,5 0 1,-2-7 0,2-3-160,1-3 1,2-2 0,2 0-1,0 0 1,-1 0-1,-1-2 1,-1-1-209,-2-2 1,-6-2-1,6 4-343,2-2 1,-4 0 125,2 5 1,-2 7-1,2 2-213,-5 5 1,-4 0-1,-1 1 167,0 0 0,5-6 421,0 1 0,0 0 0,-5 5 0</inkml:trace>
  <inkml:trace contextRef="#ctx0" brushRef="#br0" timeOffset="1783">2103 799 7933,'0'-15'0,"0"0"362,0 1 0,0-1-266,0 0 1,-2 7-1,-1 2 1,-4 1 42,-1 0 0,-2 0-116,-4 5 1,-1 6-1,2 4 1,2 3 0,1 2 29,-2 0 0,1-1 1,1 3-1,4 1-241,-1 1 161,5 7 0,-9-9 0,6 2 32,2-2 0,1-8 1,4 1 111,3 2 0,-2-6 1,7-3-1,3-6-4,5-7 0,-2-4 1,5-6-1,-1-4 54,0-4 0,1-2 0,-3-1 0,3-1 74,2-3 1,-5-5 0,3 2-200,0 0 0,-4-4 0,2 3 0,-4-4 53,-5-1 0,1 0 0,-4 0 1,-1 0-1,2 0 35,1 0 0,-6 1 0,2 6 0,-2 7 351,2 9 1,-4 5-375,4 1 1,-3 13 0,-2 7 0,0 8 12,0 7 1,0 4 0,0 9 0,0 3-229,0 2 1,0 6 0,0 5 0,-2 0-156,-3 1 0,2 3 1,-5 5-1,0 1-259,0 0 0,3-2 1,-3-3-1,1-7-108,4-6 0,1-10 605,2-6 1,2-9 0,3-1 0,5-9-68,3-4 0,-4-7 1,1-1-1,2-3 258,1-2 0,1-2 0,-1-2 0,-1 1 16,-2-1 1,0 5-1,4 2-176,1 1 0,0 2 0,-1 5 0,-1 2 0,-1 3-368,-2 5 0,-6-2 84,6 2 0,-5-2 0,3 3-1506,-1-1 1784,-2-7 0,1 4 0,2-7 0</inkml:trace>
  <inkml:trace contextRef="#ctx0" brushRef="#br0" timeOffset="1949">2485 549 8811,'0'15'254,"0"-1"-516,7-6 1,1 1-987,6-5 1248,1-2 0,0 5 0,-1-7 0</inkml:trace>
  <inkml:trace contextRef="#ctx0" brushRef="#br0" timeOffset="2467">2897 666 7435,'-2'-14'180,"-3"-1"0,2 5 1,-7 2 250,-1 2 0,2-4 1,0 5-260,-3 2 1,-1 1 0,-2 4-1,2 2-116,4 6 1,-5 3-1,6 2 1,-2 0-2,1-1 1,5 6-1,-2 1 1,1 0-1,0 1 1,0 2 0,5-3 0,0 1-154,0-1 1,7-1-1,3-7 1,3-2 131,1-1 0,3-7 0,2 2 0,4-3 67,0-2 1,3-7 0,-5-3 0,1-3-40,-1-1 0,0-6 0,-3 0 0,2 2-14,-2 2 0,-7 3 0,-3 2 0,0 2 67,0 3 0,-3 1-105,5 5 1,-7 6-1,2 4 1,-3 3-91,-2 2 1,0 0-1,0-1 1,0 1-235,0 0 1,0 0-1249,0-1 1,2-7 81,2-7 1480,-2 0 0,11-20 0,-5 4 0</inkml:trace>
  <inkml:trace contextRef="#ctx0" brushRef="#br0" timeOffset="2641">3132 534 7613,'-7'-15'396,"-1"2"1,-7 4 1040,1 4 1,5 10-1043,5 4 0,2 0-395,2 0 0,0 1 0,0 5 0</inkml:trace>
  <inkml:trace contextRef="#ctx0" brushRef="#br0" timeOffset="3296">3323 769 7620,'0'-14'-184,"0"-1"0,0 0 452,0 1 0,-5 4 1,-2 2 167,-1 1 1,-2 4-260,-4 8 0,1 3 0,1 7 0,4-1 1,2 1-117,2 0 1,-2 1 0,1 4-29,2 4 1,1-3-1,2 1 1,0-3 20,0 1 1,5-1 0,1-6 0,3-3-22,2-5 0,2 2 0,2-2-29,-1-2 1,3-3 10,2-5 1,-2-3 0,2-7-57,-2 0 0,-3 1 1,-1-3-1,-1-1-22,-2-1 0,-7-1 1,2 4-1,-4-2-67,-1-2 0,0-1 1,0 3-1,-1-2-64,-4 2 0,2 7 0,-6 1 0,1 0 21,0 2 1,5 0 183,-2 3-40,3 4 0,4-6 0,3 7 1,5 0 84,3 0 1,1-2 0,1-1 191,0-2 1,0 0 0,-1 5-1,1 2-36,0 3 0,-6-2 0,1 7-116,2 1 1,-4 2-1,0 2 1,-1 0-45,-4 0 1,-2 4 0,-1 1 0,0-2 0,0-2-67,0-1 1,0-5-1,0-1-111,0 3 0,0-4 83,0 2 0,2-9 23,3-1 0,-2-1 1,7-9 2,1-2 1,3-1-1,0-3 1,1-2 14,0-1 1,4 1 0,1 6 0,-2 4 19,-2 1 0,-1-2 1,0 4-1,-1 3-19,1 5 0,-5 6 0,-2 5 0,0 3 15,0 2 0,-5-1 0,4 7 0,-2-1 74,0-1 1,0 3 0,-5-5 0,0 1-1620,0-1 0,1-2 1530,4-4 0,-3-7 0,4-1 0</inkml:trace>
  <inkml:trace contextRef="#ctx0" brushRef="#br0" timeOffset="4771">4102 681 7640,'0'-15'520,"2"6"-180,2-1 1,5 2 0,4-4-72,-4 2 1,5 7-1,-5-2-9,4 4 1,-3 1 0,0 1-214,1 4 1,-2 3 0,-1 7 0,-2 0-74,-2-1 0,-3 1 1,-1 0-1,0 0-37,0-1 0,0 1 1,0 0-1,-1-2 17,-4-4 0,1 5 1,-5-5-129,-3 4 0,-1 2 0,-2-2 0,1-1-95,-1-3 1,0 0 0,1 2 0,-1-3 156,0-1 0,5 3 0,2-4 0,0 1-220,0-1 782,5 6-212,-4-11 0,14 6 0,2-7 0,4-2-175,2-3 0,0-1 0,1-6 1,2 2-175,2-1 1,-1-7 0,-4-2 0,0 2-136,-1 2 1,1-3-1,0-3 1,0 1-16,-1 0 1,1-5 0,0 1 0,-2-3 123,-3-1 0,1 0 0,-4-2 0,-1-2 112,1-1 0,-1-6 0,-3 5 0,2-3 58,-1-3 1,-3 0 0,1 0 0,1 4 424,2 1 1,0 3-1,-5 7 1,0 3 972,0 2-1122,0 8 1,0 8 0,0 12 0,0 7-185,0 9 0,0 10 0,0 3 0,0 0-118,0 0 1,0 6 0,0 1 0,0 4-182,0 0 0,-5-1 0,-2-2 0,1 0-182,-1 0 1,-2 0 0,2-1 0,1-4-162,-1-5 1,2-4-1,7-7 350,3-9 1,0-5 0,8-9 0,3-2 335,0-3 0,5-8 0,1-7 0,-1 2-20,0 2 0,0 3 1,-3 2-1,2 2 335,-2 3 0,-2 1-334,-1 5 0,-7 2 1,-3 2-171,-3 6 1,-7 3 0,-2 2 0,-1 0-55,-3-1 0,-2 1 0,-2 0 0,0-2-264,0-3 1,1 3-1,-1-3 1,0 1-226,1-1 1,4-2-59,0-3 767,7-4 1,-2 4 0,10-10 0,5-4 67,3-4 0,3-2 0,2 0 0,3-1 3,2-4 0,-3-3 0,3-6 0,-1 0 18,1-1 0,0-4 0,3-4 0,-1-2-117,1-6 0,-3-2 0,0 3 0,-2-3 28,-3-1 0,-2-6 0,-1 3 1,0 1 19,-1 7 1,-1 0 0,-3 8 0,-3 3 155,-1 9 0,-4 6-180,3 3 0,-4 10 0,-2 10 0,-3 13-144,0 8 1,-8 10 0,2 3-1,-3 4-57,-1 1 0,4 6 0,0 4 0,-1 2 52,-3-2 0,0 8 0,1-3 0,1 1-422,2 0 1,7-2 0,-2-6-1,4-8 2,1-8 1,6-7 0,6-6 0,6-8 497,6-9 0,5-6 1,3-5-1,-1-4-20,-4-4 1,3-7 0,1-1-1,-5-2 39,-3-3 0,1-2 0,-6-1 0,-3-1 33,-4 1 1,-7 4-163,0 1 0,-8 12 1,-6 6-1,-5 12 48,-4 14 1,2 8 0,-2 6 0,2 5-28,3 4 0,0 1 0,5-2 0,4-3 43,3-4 0,10-6 0,5-4 0,9-6-304,5-2 1,0-9 0,10-3 278,4-4 0,-2-7 0,12-2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9:35.5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750 1044 7651,'0'-23'-375,"0"4"0,-5 1 965,0-2-146,-6 4-206,9-12 1,-11 12 208,3-4-208,4 4 25,-1 1 71,1 1-184,4-1 0,-6 7 0,5 4 0,-2 9 86,2 10 1,1 8-91,2 11-63,0 4 1,0 7 0,0 4 0,0 7 0,0 4 48,0 4 0,0 6 0,-2-1 0,-1 4 0,-2 3-481,2-3 265,-5 4 0,6-17 0,-5 2 1,3-6-1,-1-10 0,1-9 1,3-9-670,1-5 0,1-9 0,4-7 179,5-5 1,2-7-1,-1-16 573,-1-9 0,0-6 0,4-8 0</inkml:trace>
  <inkml:trace contextRef="#ctx0" brushRef="#br0" timeOffset="655">721 589 7321,'-7'-8'441,"6"1"0,-13 7 0,6 3 0,-2 5-237,1 7 0,-1 10 0,-5 1 1,0 5-76,1 3 1,-1 2-1,-1-2 1,-2 4-143,-2-1 1,1-1 0,4-6-1,0-2 104,0-4 0,6-4 0,1-9-58,1-1 0,2-9 0,5-1-13,0-8 1,2-6-1,3-6 1,3-4 0,2-4-37,-1-2 1,0 1-1,2-2-62,-1-3 1,-5 1 0,3-5-80,-2 2 150,-1-4 0,-5 14 1,2-2-1,1 5 112,2 5 0,2 3 250,-2 5-272,3 10 0,6 10 0,-1 10 1,-1 4 541,-2 4-530,-1 1 0,8 7 0,-1 2 1,2 3-1,-3 1 0,0 2 1,-4-1 66,2-2 1,0-4-1,2 2 1,-2-4-79,-3-4 1,1-7 0,-6-1 0,0-3-296,1-7 130,-4 1 0,3-12-16,-10 3 1,-3-10-1,-7-5 1,0-3-168,1-1 0,-6-1 0,1 0 0,1 2-97,1 3 0,3-1 1,-1 6-1,0 2-398,0 1 0,6 2 146,-1 0 0,7 2 0,-2 3 613,3 4 0,2 4 0,0 2 0</inkml:trace>
  <inkml:trace contextRef="#ctx0" brushRef="#br0" timeOffset="1073">838 545 7643,'-13'-22'-720,"3"6"630,-17-5 0,4 6 410,-7 0 0,4 7-204,-3 3 0,1 4 1,-9 4-1,-1 5 0,0 8-58,-2 6 1,0 10 0,-2 11 0,-2 6 0,1 6-6,2 11 0,4 1 0,-2 13-41,4 0 0,1 8 0,18-40 0,1 0 0,2 1 0,2 0 112,-7 49-2030,0 0 1920,16-47 1,2 1 0,-3 0-1,1-1 1,4 0 0,3 1 43,1 0 0,2-1 1,15 37-105,12-10 0,4-12 408,10-17-166,3-7-769,13-25 642,-4-4 364,17-20 1,-6-9 493,16-14-482,-9-12-927,-32 14 1,-1-3 670,-8-1 1,-1-3 54,3-4 1,0-2-75,-3 4 0,-1-1-56,2-11 1,-2-2 0,-5 8 0,-2 0-12,-1-8 0,-2-1-73,-1 2 1,-2 0 0,-4-1 0,-1-1 0,-1 0 0,-1 0 0,-3-1 0,-2 0-105,-2-1 1,-3 0-1,-2 0 1,-3 2 0,-11-46-125,-10 5 0,-19 9 0,-10 8 1,-10 7-1,-9 10-211,-11 9 0,-1 19 0,-3 11 0,0 13-164,1 11 381,-4 17 0,11 7-45,-4 16 0,9 5 23,1 14 0,9 1 23,1 10 0,8-4 191,12 8 0,-2-1 0,7 1 0,1 6 0,2 2 0</inkml:trace>
  <inkml:trace contextRef="#ctx0" brushRef="#br0" timeOffset="1834">1706 1059 7818,'-9'-15'880,"3"10"-832,6 10 1,0 5-1,0 15 1,0 2-93,0 6 0,0-2 1,0 5-1,-2-2 55,-3 1 1,2 4 0,-5-5-1,1-1-118,4-2 0,0-8 209,-2-4 1,3-12-1,-3-10-8,4-11 1,6-12-1,0-1 1,-1-8-98,3-2 1,-5 2 0,4-4 0,-1-2 1,0-1 1,0-1 0,-5 4 0,0 5 284,0 3 1,1 8-109,4 3 1,4 14 0,7 11 0,2 13-70,1 8 0,3 10 0,-3 5 0,4 4-138,0 4 1,5 7-1,-5-4 1,1 2-98,1 0 0,-6-13 0,4-2 0,0-8 274,0-6 1,-4-6 0,4-9 0,-2-7 180,-3-6 0,-1-7 0,-3-11 0,1-7 1,0-8-163,0-6 0,-7 1 0,-3-10 0,-4 1 1,-1-3-1,-1-2 0,-4-2 0,-5-5-515,-3-4 0,-2 3 0,0-4-140,1 1 1,4-1-1,2 9 1,1 7-625,4 9 706,1 6 1,9 13 41,3 3 0,4 10-709,6 5 1075,-4 10 0,19 3 0,-4 7 0</inkml:trace>
  <inkml:trace contextRef="#ctx0" brushRef="#br0" timeOffset="2312">2661 912 7680,'-15'-8'49,"1"3"0,4 3 0,0 2 0,-1 2 272,-3 3 0,5 5 0,0 8 1,1 3-1,2 2-210,-1 3 1,-3 7 0,6 2-16,0 3 1,3 0 0,2 2 0,3 0-42,0 0 1,10 1-1,-1-1 1,5-6-24,0-3 1,4-10 0,5-5-1,4-6 1,4-5-10,3-7 1,-4 1 0,6-11-298,0-4 1,-4 0 0,-1-9 0,-4 1 76,-2 1 0,0-5 0,-1 4 1,-3-4-1817,-6-2 2013,-2 1 0,-3 0 0,1-1 0</inkml:trace>
  <inkml:trace contextRef="#ctx0" brushRef="#br0" timeOffset="2535">2529 897 7680,'-13'-1'81,"3"-4"1,7-5 0,6-3 0,8-2 360,7 1 1,12-3 0,7-1-312,1-1 1,6-6-1,-2 4 1,6 0-93,-1-1 1,-3 3-1,-3 4 1,-5 2-405,-5 3 1,0 4-1,-11 6-118,-3 0 1,-7 6-1,-6 4 1,-9 3 36,-10 2 0,-3 6 446,-11 4 0,-4 2 0,-11 3 0</inkml:trace>
  <inkml:trace contextRef="#ctx0" brushRef="#br0" timeOffset="2963">2543 1088 7680,'0'15'-392,"2"-2"353,3-3 1,5-3 0,8-7 0,5-2-1,3-3 1,6-5 0,3-3 0,2-2 93,1 1 0,1-1 0,5 0 0,0 1 0,-1-3-140,-4-2 1,-2 2 83,-2-2 0,-9 7 0,3 4 1,-3 0 12,-3 0 1,-2 5 93,-6-2 0,-2 14 0,-3 6 0,-5 3 102,-3 3 0,-2 2 0,0 7 0,0-1-110,0 0 0,-5 6 0,0-1 0,1-3 0,3-5 1,1 0 0,1-8-152,4-5 1,4 0 23,5-8 0,3-1 45,2-9 0,-1-3-13,7-7 0,-1-5 0,4-1 0,-2-2-11,-1-3 0,-6-3 0,4-4 0,-2-1 0,-3 1 0,-3 0-13,-5-1 1,1 1 0,-6-4-1,-2-1 49,-1 1 1,-4 4 0,-3 0-1,-3 7 1,-2 7 406,1 2 1,4 4-267,-5 3 0,5 10 0,-3 12 0,1 7-73,4 11 1,1 3 0,2 9-1,0 4-43,0-1 1,0 3-147,0 1 1,0-3-363,0 3 1,0-4 0,0-2 0,0-4 0,0-6-1385,0-7 1262,0-5 577,0-6 0,0-7 0,0-2 0</inkml:trace>
  <inkml:trace contextRef="#ctx0" brushRef="#br0" timeOffset="4062">3734 941 7653,'-8'0'165,"3"2"0,10 5 0,5 6-86,3 5 1,-4 8 0,1-2 0,0 4-78,-2 1 0,-1 6 0,-6-1 0,3 0-86,1 2 0,-1-5 0,-4 4 1,0-4 41,0-2 1,0-6 0,0-3 231,0-4 0,0-10 0,0-6 6,0-8 0,5-11 0,2-6 0,1-4-77,4-6 0,1-2 0,3-7 1,2-2-66,1-3 1,1-2 0,-4-4 0,2 3 0,4 1 0,0 5 0,5 5 0,0 7 0,3 5 0,-1 4 0,1 6 0,-3 4 0,-2 5 203,-6 5 1,3 4-1,-4 4-275,-5 7 0,-4 1 0,-5 14 1,1 1-1,-4 3-449,-4 5 1,-7-1-1,-8 5 146,-1-2 1,-6 3 0,4-5 0,0-3 121,-1-5 1,-2 0 0,4-6 0,2-4 126,2-4 0,3-4 0,2-5-92,1 2 222,6 0 0,0-10 0,8-1 1,6-1-1,3 0 0,4 4 61,2 2 0,-1 1 0,7 0 1,-1 1 118,-1 4 1,3 3 0,-5 7 0,1 0-139,-1-1 0,3 1 0,-2 0 1,-1-1-165,0 1 0,4 0 0,-6-2 0,-1-3-268,-1-5 282,4 3 1,-5-7 0,4 4 0,-4-5 0,-1-3 0,-1-3-27,1-3 1,-5 0 0,0-6 0,0 0-27,-2 0 0,3-1 5,-6-3 0,0 2 0,-3-2 11,2 2 198,-2 3-62,5-1 1,-6 7-1,4 4 143,5 8 1,-2 4 0,2 7-1,1-1-42,2 1 0,0 0 0,1-2 191,0-3 0,-2-2 95,7-3-259,-2-4 17,-3 6 0,1-12 0,0-2 0,-2-1-6,-3-3 0,1-2-196,-6-2 0,5 0 0,-5 1 0,-2-1 0,-1 0 0,-4-1 0,-3-2-278,-5-2 1,-5 1 0,-4 4-1,-4 0-282,0 1 0,-3 5 0,5 4 1,0 4-24,-1 1 0,-2 6 1,3 6 588,-2 6 0,-2-2 0,-4 5 0</inkml:trace>
  <inkml:trace contextRef="#ctx0" brushRef="#br0" timeOffset="4580">5204 868 7627,'-10'-10'24,"0"0"1,0 1-1,-4-4 427,-1 3 1,0-2 0,1 7-344,-1 2 0,0 1 1,1 4-1,1 3-19,3 5 1,-2 8 0,6 3-1,-1 2-88,1 3 1,1 2-1,5 1 1,0 1-76,0-1 0,0 0 1,0 2-1,0 2 23,0 1 0,1-4 0,3-7 0,2-4 172,2-6 1,2 0-1,7-8 1,0-3-44,3-5 0,5-6 1,-4-5-1,0-3 81,0-2 0,-1 1 1,-5-5-1,-1 0-186,1 0 1,-7 4 0,-3-4 32,-3 2 47,4 1 0,-4 13 0,3 9-15,-4 11 1,4 8 0,2 9-1,1 1-48,3 3 1,4 4 0,3 4-76,2-3 124,-1-3-130,3-6 0,-1-3 0,5-2 0,-2-7 91,3-7 0,0-4-329,3-7 218,-1 0 1,4-8 0,-2-5 0,-3-5-145,-1 0 1,-5-5 0,-1 0-841,0 0 726,-11-5 0,9 5 369,-9-6 0,-3-7 0,-1-1 0</inkml:trace>
  <inkml:trace contextRef="#ctx0" brushRef="#br0" timeOffset="4785">5439 736 7664,'15'-8'215,"6"-6"1,4 6-1,2-2 22,3 1 0,-6 4 1,1-3-1,-1-1-927,-1 1 0,-2 5-121,-6-2 0,-7 10 811,-3 5 0,-16 9 0,-6 4 0</inkml:trace>
  <inkml:trace contextRef="#ctx0" brushRef="#br0" timeOffset="4950">5424 941 7034,'-8'15'-69,"3"0"1,10-7 68,5-3 0,10-3 537,4-2 1,4 0 44,1 0-1200,1-7 438,-1-1 0,0-2 180,1 0 0,-1 0 0,1-4 0</inkml:trace>
  <inkml:trace contextRef="#ctx0" brushRef="#br0" timeOffset="5506">5968 809 8181,'-8'7'218,"3"3"1,4 4 0,2 6-1,2 4-29,2 4 1,5 1-1,-3 1 1,-1-1-227,1 1 0,3 4 0,-4 0 1,1-1-188,-1-2 0,-1-3 0,-5-2 1,0-3-127,0-2 1,0-1 453,0-6 0,5-7 1,0-9 53,-2-11 0,4-3 0,-1-9 0,2-1-47,4-2 1,-4-1 0,2-2 0,0-3 17,-2-6 0,5-2 0,-3-2 1,1 1 31,-1 4 0,8 8 0,-4 8 1,4 2 54,4 3 1,-4 3 0,4 6 0,1 4-15,0 3 0,-5 4 0,2 4-22,-4 9 1,-6 1-396,0 9 1,-7-6 0,2 6 0,-5 1-73,-5 2 1,-5 1 0,-8 1-1,-3-1 1,-2 0 0,-1 1 0,-1-2-419,1-4 0,-1-3 0,-4-6 0,1-2 398,3-3 0,-1 1 0,7-6 307,1-2 0,1-7 0,3-5 0</inkml:trace>
  <inkml:trace contextRef="#ctx0" brushRef="#br0" timeOffset="5964">6880 794 7633,'0'-8'218,"-7"0"1,-3 5 191,-3-2 1,-2-5-248,1 5 1,-3 0 0,-1 5-3,-1 0 0,-2 0 1,3 4-1,-2 4 16,2 7 0,2 4 1,3 1-1,1 4-212,2 4 1,6 6 0,-5 1 124,3-3 0,1 4-98,5-2 0,2 2-666,3-1 342,3-4 229,6 5 0,1-13-1,0-4 0,6-4 102,4-5 1,2-4 0,3-7 153,-1-4 0,5-4 0,1-5 1,-3-3-122,-1-2 1,-6 1 0,-2-5-16,-2 2 0,-3 1 0,-7 7 1,-2 2-10,-3 1 1,-1 8-16,-5 2 0,0 7-25,0 7 21,-7 1 13,6 6 0,-6-3-134,7 7 0,-5-7 82,0 1 1,1-2-536,4-3 0,4-4 34,1 0 552,7-7 0,-4 4 0,7-7 0</inkml:trace>
  <inkml:trace contextRef="#ctx0" brushRef="#br0" timeOffset="6396">7203 662 7633,'-15'7'194,"1"-1"1,-1 6 0,0-3 0,2 3 0,3 1-195,5 2 0,-3-1 0,0 1 0</inkml:trace>
  <inkml:trace contextRef="#ctx0" brushRef="#br0" timeOffset="6602">7321 1000 8039,'0'21'0,"0"2"0,0 0 0,0-2 161,0 1 0,1-6 0,2 5 0,4-3 196,1-3 1,2 3 0,5-10-515,-1 0 0,3-1 0,2-7 1,4 0 128,0 0 0,0-7 0,-5-3 1,1-3-1,1-1 0,-2-1 1,-2 0-1,-3 1 0,-1-1 61,-4 0 1,-1 0 0,-7 1-40,0-1 1,0 0 0,-2 1-1,-3 1 1,-6 1-34,-7 2 1,-4 7 0,-4-3 0,2 1 66,-2 0 1,-2 0 0,0 6-99,4 4 1,-4-1 0,3 4 0,-1-2-72,2-2 0,-2 2 0,6 1-658,2 1 69,2-5 730,1 4 0,0-14 0,1-1 0</inkml:trace>
  <inkml:trace contextRef="#ctx0" brushRef="#br0" timeOffset="7327">7732 442 7651,'-8'0'1668,"-5"0"1,5 8-1326,-7 7 0,0 1-101,1 8 0,-3 1 1,-1 4-1,-1 1-881,1-1 0,1-1-815,3-4 0,4 2 1454,0-6 0,0 0 0,-4-6 0</inkml:trace>
  <inkml:trace contextRef="#ctx0" brushRef="#br0" timeOffset="7983">7879 971 7978,'-8'-15'0,"1"2"604,1 3 1,4 2-283,-3 3 1,-1 10 0,-1 2 0,1 7-193,-1 6 1,-4 11 0,1-2 0,-3 4-166,-2 3 1,5 0-1,1 3 1,-1-3-6,2 0 1,-4-3 0,6 4-1,-1-2-558,1-8 0,1-4 660,5-8 0,1-7 0,4-5 0,5-8 139,3-9 0,2-3 0,0-9 0,-1-3 86,1-4 1,-2-3 0,-2 2 0,-1-5-75,2-4 0,-4-1 0,0 0 0,0 2-85,0 2 1,-3 11 0,3 9 0,-1 4 11,-4 1 0,5 10 0,1 10-83,-1 13 1,3 10 0,-4 8 0,1 6-167,3 6 0,-3 6 1,2-4-1,2 3-164,1 2 1,1-1 0,1-3-1,0-10 242,0-9 1,4-1 0,1-13-1,-1-5 463,3-6 0,-6-6 0,5-2 1,-1-6 123,-1-7 1,-1-8-1,-5-9 1,-1-5-175,-1-8 0,6-6 1,-8-11-1,4-2-443,2-6 1,0-11-1,-1-7 1,1-6-326,0-3 0,1 3 0,2-4-128,2 3 1,1 2-199,-1 9 1,-2 11 8,6 13 1,2 9-93,9 10 1,4 6-1,10 11 795,5 9 0,3-1 0,2 7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9:49.5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515 404 7646,'0'-8'1220,"0"1"-940,0 27 1,0-1-78,0 21 1,0-6 108,0 5-337,0 7-362,-6 6 571,4 0-160,-11 6 0,11-8-498,-3 4 432,-3 3 0,6-9 1,-4 4-1,1-3 383,0-7-338,0-4 1,5-10-1247,0-4 0,0-3 84,0-6 1159,0-7 0,0-1 0,0-7 0</inkml:trace>
  <inkml:trace contextRef="#ctx0" brushRef="#br0" timeOffset="566">574 316 7649,'-15'0'-95,"0"0"1,6-5 0,-1 0 0,-2 2 285,-1 1 0,-1 4 0,-1 4-130,0 9 1,-4 1-1,-1 7 1,2 0-43,2 0 1,1 1 0,0 6 0,1-1-110,-1 1 1,0 4-1,2 0 1,2-3 45,1-5 1,7-4 10,-2-8 1,5-6 0,5-4 0,4-9 87,5-10 1,5-6 0,2-9 0,1 1 187,-1 0 0,-2-6 1,-2-1-1,1 1-119,1-1 0,-4-4 0,-7 6 1,0 1 120,1 2 1,-6 4 235,2 2-398,3 4 0,-6 16 0,2 8 1,0 12-1,1 6-98,4 5 0,0 7 1,2 3-1,2 0-213,0 0 248,12 5 0,-16-10 1,13 5-25,-1 0 1,-3-5 0,5 3-1,-2-5-43,-3-4 1,-2 1 0,-1-7-221,0-1 183,-1-1 1,-7-9-1,-7-3 1,-8-4-44,-5-1 0,-4-6 1,-2-4-1,-6-3-53,-3-2 0,-3 6 1,-1-1-1,-4 0-330,-2 2 345,6 1 1,-4 7 37,6 0 0,6 0 0,1 0 0,2 2-312,3 3 1,10-4 438,8 4 0,13-3 0,9-2 0</inkml:trace>
  <inkml:trace contextRef="#ctx0" brushRef="#br0" timeOffset="956">765 228 7650,'-28'-15'0,"-3"5"0,-13 0 0,-2 1 0,-3-6 0,4 7-340,-4 3 305,3 3 1,-3 9 0,0 4 0,1 7 0,4 8 611,5 7-269,3 4-815,0 14 558,12-5-100,-10 17 1,17 0 0,-1 13 0,5 6 0,5 3 0,1 6 0,4 2-139,2 2 1,14 3 0,6-5 0,7-5-260,4-8 419,6-8 1,3-28-88,10-9 1,-2-12 398,7-14 1,0-5-98,5-14-126,0-13 443,-1-15 0,3-14 990,3-7-1220,-11-6 0,-21 26 1,-1-2-1,18-42-17,-2-4 1,-27 40 0,-1-1-131,-1 0 0,-2-2 0,7-46 75,-8-2 1,-2 10-176,-8-5 0,-8 11 1,-12-3-308,-8 8 1,-13 4-1,-6 14 1,-7 9-662,-4 7 709,-7 14 1,-2 16-1,-5 14 1,2 12-314,3 10 1,1 18 250,2 8 1,5 8-554,1 7 846,12 3 0,-2 5 0,14 0 0,-1 1 0,1 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39:57.9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0 324 7715,'0'-8'-341,"0"1"1035,0 7-572,7 0 0,-6 7 0,6 3 0,-2 3 48,-1 1 0,1 8 0,-5 2-100,0 4 0,0 1 0,0 1 0,0-3-95,0-2 0,0 3 1,0-5-1,0-1-26,0-2 1,0-4 180,0-1 0,0-8-42,0-7 0,5-9 1,2-9-1,-1-3-46,1-2 0,4-1 0,-1-6 0,2 1-42,-3 0 0,4-1 0,-4 1 0,0 1 7,1 4 1,-2-3-1,2 8 133,-5 1 0,2 6-122,-3 3 0,3 5 1,-4 1-1,2 6 1,0 7-1,0 3 1,0 4 83,-2 2-110,5 4 1,-6 2-1,3-1 33,-4 2 2,-1 2 1,0-5-110,0-4 0,2-2-35,3-3 1,3-5 121,7-4 1,0-10 0,-2-7 0,-2-4-55,-1-4 0,0 1 1,4 2-1,-1-1-4,-3-1 0,3-1 0,-5 5-17,1 1 1,4 6 132,-3 3 0,-4 10 0,-1 4 0,-3 6 144,-2 5 0,0-4 1,0 4 47,0-4-142,6-1 1,-4-6 0,4 0-1,1-3-65,3-3 1,1-7 0,0-6-1,-1-2-73,2 3-72,-6-5 1,6 6-1,-6-6 1,2 1-1,2 1 1,0 4-1,-2 0-85,-1 0 0,4 4 156,-1-1 1,-2 9 0,0 2-1,0 2 12,1 4 1,-6 1-1,2 2-165,-4-1 102,6 1 0,-5-5-231,2 0 0,-2-6 0,0 5-360,3-3 0,-4-3-278,4-7 946,-3-5 0,4-12 0,2-2 0</inkml:trace>
  <inkml:trace contextRef="#ctx0" brushRef="#br0" timeOffset="196">691 148 7666,'0'-15'271,"0"0"0,0 5 820,0 1-1290,-7 5-1849,-1-2 2048,0 6 0,1 6 0,7 2 0</inkml:trace>
  <inkml:trace contextRef="#ctx0" brushRef="#br0" timeOffset="548">926 250 7715,'15'-8'-48,"-5"-3"1,-2 4 0,-2-1-1,-1-2 1,0 1 235,0-1 1,0 5 357,-5-5 1,-2 7-606,-3-2 1,-3-2 87,-7 2 0,1 1 0,-1 4 0,0 0 22,1 0 1,-1 6 59,0 4 3,1-4-61,5 14 1,3-10 30,6 9 3,0-2-50,0 4 1,6-3 62,4 6-38,3-6-31,8 10 1,-3-11 18,7 2 0,-7-3-100,2-1 1,-4 0 112,-1 0 1,-7 4-75,-3 1 1,-4-1 48,-1-4 1,0 0-134,0-1 1,-11-4 0,-6 0-1,-2 0 1,-4-2 0,0-1-1,-1-3-684,1 1 644,-5 0 1,7-6 0,-5-3 0,3-2-276,2-2 1,3-2 130,8-5-152,3 7-130,7-5 561,7 11 0,7-11 0,9 5 0</inkml:trace>
  <inkml:trace contextRef="#ctx0" brushRef="#br0" timeOffset="2466">1676 456 7673,'0'-14'0,"-2"-1"0,-1 0 289,-2 0 1,-2 2-1,4 2 217,-2 1-417,0 7 0,5-2 29,0 10 1,0 5-80,0 9 1,0 4 0,0 7-1,0 1 1,0 3 0,0 5 0,0 5 74,0 5 0,0-1 0,0 4 0,0 0-395,0 0 229,0 2 0,0-1-129,0-4 0,-5-4 0,-1-2 0,-1-4 1,1-6-109,3-7 0,-4-5 217,2-6 1,-5-9-1,5-6 1,2-10 743,2-8-551,1-11 1,4-4 0,1-6 0,0 0 0,0-2 0,2-1-1,-1-4 1,2-1 273,0-4 0,-3 0 0,5-4-78,2 1-298,1 0 1,-4 2 0,1 4-1,2 8-32,1 5 0,1 11 1,0 4-1,-3 5 17,-1 6 1,0 2 0,4 9 0,-1 4 0,-3 7-454,-5 5 285,-3 2 0,-2 1 0,0 2-237,0 0 1,-7 5-1,-1-6 69,0 1 0,-5-1 0,5-8 1,-2 1-97,0 0 1,7-9 488,-2-6 0,3-6 1,4-11-1,1-1 43,2-1 1,11-7 0,-1 1 0,3-1 63,3 2 1,0-3 0,6 8 0,-5 2 23,0 6 0,-1 0 0,-3 6 241,1 1 0,1 3-370,-5 1 0,-5 1 0,-2 4 0,0 7 0,-2 4 0,1 4 0,-4-1-117,-1 3 1,-2-5 0,0 6 0,0-1-36,0-4 1,0-2 0,-2-3-158,-3-3 89,4 3-37,-6-12 63,7 6 195,0-7 0,0-7-62,0-2 1,2-6 80,3-5 0,1 2-21,4-6 1,5-1-1,-2-4 1,5 0-1,0 1 70,-2 3 1,0 4-1,2 6 1,2 1-86,-2-1 1,-2 7-8,-1 3-38,0 3 0,-6 2 0,0 2 0,-1 1-3,0 2 0,-5 7 0,4-3 1,-2 4-73,0 2 1,1 0 0,-3-1 0,2 1-45,-1 0 1,2 1-1,1 1 62,1-3 1,-3 4 0,4-10 0,3 1 0,1-5 177,2-2 1,-6-4-1,1-2 1,2-6-1,-1-3 1,1-4-1,-4-1 79,-2-1 0,4-1 1,-5 5-1,-2 1-91,-1-1 1,-2 5 0,-2 0 0,-3 1-254,-4 1 0,-5-4 0,0 6 0,-1-1-201,0 0 1,1 3 0,-1 4 0,0 0-48,1 0 1,-1 1-1,2 4-513,3 5 725,3-4 120,7 1 0,2-7 0,3 0 153,5 0 0,8-7 1,1-2-1,1-4 106,1-2 1,-4 5 0,2 0 0,-3-1 68,-1-2 1,5 3 0,-1 2 109,-1 1 0,-1 2-127,-3 5 1,-1 2 0,-1 5-164,-2 7 1,-5 3 0,3 7-44,-2 2 1,-1-1-109,-5 4 0,5-1 27,0 11 0,0-5-181,-5 6 0,0-1-83,0 5 1,0 0 57,0 0 100,0 0 21,0 0 91,-7-6-423,6 4 1,-7-9-1,3 6 0,3-6 197,-3 1 1,-1-9 173,1-6-145,0-2 549,5-9 89,0-2 1,0-19-174,0-6 0,1-3 0,3-2 0,2-4 0,1-3 239,-1-3 0,6-7 0,-3 2 0,3-4-303,-2-1 0,3 0 0,-3-2 0,3-1-125,1-2 0,3 2 0,1 7 1,1 6 289,-1 3-291,-1 8 1,-1 2 0,2 6-1,1 2 1,-1 3 0,-1 6-230,-3 2 0,-1 8 1,-3 4-1,-5 3-119,-3 2 1,-2 5 0,0-1-1,-2-1 1,-3 0-13,-5 2 1,-3-4 0,-1 4 15,-1-4 0,0-1 0,2-1-585,3 1 778,-3-7 1,10-1-25,-7-7 0,7-7-166,-2-3 49,4-3 396,7-8 1,2 3 0,7-6 0,1-2 0,2-2 267,2-2 1,4 3-1,-4 2 1,0 7-54,1 7 1,-5-1 0,4 7-1,-4 2-219,-1 1 0,-2 9 0,-2 3 0,-3 3-248,-1 2 0,3 1 0,-5 2 0,0 3-101,1 2 0,-4-5 0,3 3 1,-4-1-396,-1-1 361,0 1 0,0-10-189,0 0 139,7-7 0,-4 3 57,7-6 0,-2-3-121,2-7 1,3 1-71,-3-11 298,3-3 1,-4 5 118,1-6 0,0-1 0,5-4 0</inkml:trace>
  <inkml:trace contextRef="#ctx0" brushRef="#br0" timeOffset="2660">3248 15 7673,'-16'-8'120,"-2"3"0,-1 4-96,1 1 1,1 0 0,4 1-245,3 4 220,4 3 0,6 7 0,0 0 0</inkml:trace>
  <inkml:trace contextRef="#ctx0" brushRef="#br0" timeOffset="3188">3366 250 7475,'5'-14'0,"2"1"0,-1 1 421,1 2 1,4 1 22,-1-6 1,1 5 0,1 2-331,-3 1 0,1 3 0,5 5-15,0 4 0,-6-2 0,0 7 0,-1 2-218,0 1 1,-5 1 0,2 1 0,-3 0 11,-2-1 1,0 1 0,0 0 76,0 0 0,0-1 0,0 1-96,0 0 1,-2-7 35,-3-3 1,2 1 0,-7-1-1,-1-2-20,-2-1 1,-2 3-1,2 2 1,1-1 49,3 1 1,-1 2-1,-3-2 1,1-1 116,3 1 1,4 3-1,-3-4-99,1 2 1,2-3 356,5 5 0,2-7-259,3 2 0,3-3 1,6-2-306,1 0 1,0-7-1,0-1 1,-2-2-262,-4 1 1,5 4 0,-5-5 509,4-1 0,2 4 0,0-6 0,-1 5 0</inkml:trace>
  <inkml:trace contextRef="#ctx0" brushRef="#br0" timeOffset="3557">3866 162 7649,'8'-10'-288,"-5"2"372,-6 2 0,0-4 1,-7 3-1,-1 1 268,-3-1 0,0-2 0,-1 4 1,0 0 310,1-2-546,-1 6 1,2-4-1,1 10 1,4 4-83,2 4 1,1 4 0,7 1 0,1 3 0,3 2 0,2 3-1,4 2 1,1 1 0,0 1-16,-3-1 0,-2 0 1,-5 1-1,2-1 1,-2-1-1,-1-2 1,-2-3-1,-2-2-83,-2-3 1,-5-3-1,-5-5 1,-1-5-31,0-4 0,1-1-31,-1 0 0,-5-1 0,1-3 0,1-2-175,1-2 1,-2-2-1,-1-5-178,2 0 0,2 1 477,1-1 0,7 0 0,1 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40:03.64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1 265 7659,'14'0'1001,"1"-1"-730,0-4 0,0 2 1,-1-7-1,1 0-72,0 2 1,-1-5 0,-1 3 0,-1-3-192,-2-2 15,-1 7 1,0-5 0,-5 3-141,-2-3 108,5 5 0,-6-5 2,4 3 0,-3 2 1,-4-2-1,-3-1-209,-5-2 0,-1 3 1,0 2-1,1 1 31,-2 4 0,4 1 1,-2 2 150,-1 0 1,0 7 0,-1 4 0,4 5 78,1 4 0,-2 6 1,2-1-1,1 2 45,-1 3 0,-3 1 1,5 0-1,2 0 85,1-3 1,2-4 0,0 1 0,2-7 41,3-7 1,3 2 0,7-5-103,0 1 1,-1-3 0,1-8 0,0-2-34,-1-6 1,6-3-1,0-4 1,-3-1-144,0-1 1,-2-6 0,-1 6 0,1 1-4,0 1 1,-2-2 0,-2-1 0,-3 2 92,-1 2 0,3 6-26,-5 0 1,-1 9 0,-4 1 5,0 8 0,0 7 1,0 2-1,0 5 45,0 1 1,0-4-1,0 4-159,0-2 115,0 5 1,0-9 0,2 1 4,3-7 1,-2 1-1,7-8-2,1 0 0,-2-3 1,0-1 1,1-1-62,5-4 1,0-3 0,-1-7-1,1 0 1,-2 1-181,-3-1 1,3 0-1,-5-1 119,0-4 1,4 4 68,-7-4 0,0 12-1,-5 8 0,0 7 0,0 7 104,0 1 1,0 0 0,1-1-149,4 1 80,-3-7 0,6 4-100,-3-7 0,-2 0 82,7-5 1,0 0-15,4 0 1,-1-2-1,0-1 1,-1-4-1,1-1-228,-2-3 1,1 2 0,2 0 95,1-3 0,-7 4 222,-3-2 0,-3 9 22,-2 1 0,0 6 0,0 9-29,0-1 1,0 1 0,2 0-13,2 0-14,-2-1 10,11-6-21,-5-1-3,7 0 1,0-6-14,-1 4 0,1-3 11,0-2 1,-1-2-1,1-3 0,5 4 86,-1-4 1,1 1 0,-5 1 0,-1-2 151,1 2 1,0-4 0,-1 2-15,1 2 0,0-5-71,0-2 0,-2 2 0,-2 0 0,-3 0 55,-1 0 0,3-2-204,-6-5 1,1 0 0,-6 1-205,-4-1 1,-3 0-1,-7 2-250,0 3 0,5 4 0,1 6-363,-3 0 1,-1 2 452,-2 2 1,7 5 0,2 4 0,1-2 354,0-1 0,0 0 0,5 4 0</inkml:trace>
  <inkml:trace contextRef="#ctx0" brushRef="#br0" timeOffset="367">1338 207 7657,'-5'-10'-39,"-1"2"244,-2 1 0,-2 1 0,-5 2 0,1-1-96,-1 2 0,0 3 0,0 3 0,1 4-21,-1 1 1,5 4 0,2 5 0,0 3-13,0-2 0,4 3 1,0-1-1,2-1-16,2 3 0,0-4 0,2 5 0,1-2 126,2-3-120,6-2 1,-1-3-1,8-1 49,2-3 1,1-5-1,-3 1 1,3-4 130,2-1 0,-4 0 0,4-1 0,0-4-117,0-5 0,-5 2 0,2-2 1,-4 0-335,-1 2 1,-6 0-48,1 3 0,-5 3 0,3-1-394,-1 6 1,-2 0-1530,-5 7 2175,0-6 0,0 9 0,0-5 0</inkml:trace>
  <inkml:trace contextRef="#ctx0" brushRef="#br0" timeOffset="578">1515 148 7657,'-10'0'790,"0"0"1,7-2-1259,-2-3-130,3 4 1,4-6 139,3 7 0,-2 0 1,7 2 457,1 3 0,2-4 0,2 12 0,0-5 0</inkml:trace>
  <inkml:trace contextRef="#ctx0" brushRef="#br0" timeOffset="863">1632 280 7624,'0'10'334,"0"0"0,2-2 0,1 3 1,4-3-210,1-1 1,2-2 0,4-5-144,1 0 0,0 0 0,1 0 0,2 0 101,2 0 0,1-7 0,-3-1 1,2-2-29,-3 1 0,0-1 0,-2-3 0,-1 1 32,1 2 0,-2 1-94,-3-6 1,-4 0 0,-6 1 0,-1 1-104,-4 3 1,-3-2-1,-7 6 1,0-1 1,1 1 1,-1 1-1,-2 5 1,0 0-1,-3 0-170,2 0 1,2 5-1,1 1-4,0 2 1,5-4 0,2 2-857,2 1 1138,1-6 0,6 6 0,4-7 0,5 0 0,10-7 0,3-1 0</inkml:trace>
  <inkml:trace contextRef="#ctx0" brushRef="#br0" timeOffset="1386">2015 89 7638,'14'0'409,"-6"0"0,-1 2 1,-7 3-1,0 4 1,0 4 457,0 2-750,0 0 0,0-1 1,0 1-496,0 0 329,0 0 0,0-1 0,0 1-110,0 0 1,0-6 0,2 0 123,2-3 1,0-1 0,6-5 0,1 0 42,2 0 0,2-5 0,-1-1 0,1-1 63,0 1 0,-1-6 0,3 2 1,1-3-54,1-1 0,3-1 1,-4 0-1,1 0 1,-1 2-1,-2 4 100,-1 4 1,0-2-24,0 2 1,-6 2-1,0 8-69,-3 5 1,4 3 0,-4 1 0,1 1-324,-1 0 1,1 0 256,-2-1 0,3-1 1,7-3-1,-1-5 1,1-3 34,0-2 1,0 0-1,1-2 1,2-1 147,1-2 1,3-7 0,-4 3 0,1-4-150,-1-2 1,-1 0-1,-3 0 1,-1 1-55,-3-1 1,2 0-1,-8 1-5,0-1 0,-3 5 1,-2 2-42,-4 1 0,-3 4 1,-7 8-1,0 7 68,1 6 1,-1 4 0,0 8-1,0-1-21,1 1 1,4-3-1,2-1 1,1-1-31,4 1 0,1-3 1,4 0-1,3-4 31,5-5 0,4 0 0,6-6 0,3 1-127,0-5 0,0-2 0,-5-2 0,3 0-432,2 0 1,-5-2 616,1-2 0,4-5 0,0-5 0</inkml:trace>
  <inkml:trace contextRef="#ctx0" brushRef="#br0" timeOffset="1742">3161 104 8228,'-2'-15'0,"-1"0"0,-3 1 0,-1-1 465,1 0 0,-6 2 0,2 3 0,-3 5-282,-1 4 1,-1 1-1,0 1 1,0 4 20,1 5 1,4 5-1,2 3 1,0 3 43,-1 2 0,6 1 0,-2 6 0,4-1 47,1 1 1,5 4 0,1 0 0,2-1-291,4-2 1,-6-7 0,-1 1 0,-3-1-498,-2-1 1,-2-2 0,-3-7-1,-6-5-150,-7-4 0,-5-3 1,-5-2-1,2 0-779,2 0 1421,-1 0 0,-4-7 0,-1-1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24:08.879"/>
    </inkml:context>
    <inkml:brush xml:id="br0">
      <inkml:brushProperty name="height" value="0.053" units="cm"/>
      <inkml:brushProperty name="color" value="#FF0000"/>
    </inkml:brush>
  </inkml:definitions>
  <inkml:trace contextRef="#ctx0" brushRef="#br0">10222 10877 8402,'12'-2'-35,"1"-2"1,1 3 0,2-5 0,5 2 0,4-1 302,4-2 1,4 3 0,8-3-44,5 1 1,6 2 0,2 4-10,-2 0 1,5 0-1,0 0 1,3 0-9,-2 0 1,1 0 0,-5 2 0,-2 0-61,-1 3 0,-6 0 0,0-2 0,-3 1-83,-2-1 1,-1-2 0,-3-1 0,-3 0-124,-4 0 0,-3 0 0,-3 0 1,-2 0-76,-4 0 0,-5-5-336,-4-4 0,-5 2 1,-10 0 60,-5 2 0,-9-3 0,-1 4 0,-4-1 227,-3 0 1,0 4-1,4-4 1,2 4 167,2 1 113,3-5 0,13 3 1,5-2 34,6 3 0,11 1 0,4-2 0,3 0 186,5-3 1,-2 1 0,3 4 0,-1 0-23,0 0 1,1 0 0,-4 0-1,1 2-76,-4 2 0,-6-3 0,-1 5 0,-4-1-155,-3 3 1,-4-1 0,-5 2-1,-3 0-70,-5 2 0,-11 2 0,-16 0 1,-5 3-131,-5 0 1,1 5 0,-2-5 0,1 1 17,1 1 1,1-4 0,7 2 0,3-3-24,4-5 1,4 1 0,5-3-240,3 1 1,6-4-119,7 1 0,11-3 0,14-2 494,2-3 0,7-3 0,2-6 0</inkml:trace>
  <inkml:trace contextRef="#ctx0" brushRef="#br0" timeOffset="1">11835 10827 7905,'0'-8'469,"0"0"1912,0-2-1858,0 5 1,0 0-185,0 10 0,0-3-108,0 7 0,0 0-150,0 8 0,0-3 1,0 2-1,0-1 1,0 0-28,0 2 1,4-1 0,0-3-918,-1-1 1,-2 1-270,-1-1 0,2-5-75,2-3 0,-3-4 1207,3-4 0,3-8 0,0-8 0</inkml:trace>
  <inkml:trace contextRef="#ctx0" brushRef="#br0" timeOffset="2">11860 10666 7905,'6'-1'-349,"-1"-3"22,-4-5 0,-1 2 383,0-1 0,1 5-907,3-1 851,-2 3 0,3 6 0,-5 2 0</inkml:trace>
  <inkml:trace contextRef="#ctx0" brushRef="#br0" timeOffset="3">11922 10827 7798,'0'13'0,"1"-1"120,3 0 0,-3 1 0,4-1 0,-4 1 330,-1-1 0,0-4 0,0 1 0,0 0-204,0 2 1,0-2-96,0-1-429,5-5 0,-2 2 294,6-5-208,-7 0 1,9-1-1,-2-2 1,2-3 0,0 0-1,-2-5 1,0-3-101,0-3 0,2 1 0,2 3 0,-1 2 309,0 3 1,-3 1 0,-1 4 247,2-1 1,-3 1 0,-1 8-25,0 3 0,-1 3 1,-2 1-234,1 1 0,0-1-100,-4 0 0,2-1-611,2-2 290,-3 2-654,5-10 573,-1 5 494,2-6 0,6-6 0,-1-1 0</inkml:trace>
  <inkml:trace contextRef="#ctx0" brushRef="#br0" timeOffset="4">12343 10269 7905,'2'-18'964,"2"6"649,-3-1-1436,5 18 1,-5-3-1,2 15 1,1 4-1,-1 3 1,-2 5 0,-1 4 59,0 3 1,0 6 0,0 2-1,-1 1-274,-3 2 0,2 8 0,-2-5 0,3 1-524,1 0 0,0 1 1,0-2-1,0-8-76,0-6 0,1-6 1,3-6-1,5-5-593,2-6 1058,1-7 0,6-7 1,3-4 171,2-8 0,2-10 0,0-9 0</inkml:trace>
  <inkml:trace contextRef="#ctx0" brushRef="#br0" timeOffset="5">12914 10220 7905,'-6'12'364,"-2"0"379,-8 1-454,-4-1-28,-10 1 403,-2-1-321,-5 6 1,0 1 121,0 6-248,-6 0-437,4 0 1,-5-1-1,4 1 1,-1 0 0,1 0-317,1 0 0,2-1 0,0 1 1,1 0-206,3 0 0,4 0 741,8-1 0,-2 1 0,4 0 0</inkml:trace>
  <inkml:trace contextRef="#ctx0" brushRef="#br0" timeOffset="6">12517 10790 7875,'23'4'-4,"-2"0"0,1 6 1,-5-3-1,-2 1 424,-1 0 1,-3 1 0,-3 4 457,-4 4 1,2-3-774,-2 2 0,0 2 0,-4-1 0,0-2-95,0-1 0,0-2 108,0 0-155,0 1-20,-6-6 41,5-2 135,-5-5-138,6 0 0,0-5 59,0-3 1,2-5-252,2-3 1,2-4-164,2-5 0,4 1-177,1-1 0,0 1 89,8 4 1,-4-2-814,3 5 1275,1 1 0,9 3 0,2 1 0</inkml:trace>
  <inkml:trace contextRef="#ctx0" brushRef="#br0" timeOffset="7">13001 10852 7854,'0'-12'412,"0"3"0,-2 1-190,-2-2 0,2 5 0,-7-1 0,0 2 11,-2 0 0,-2 0 0,1 4 0,-1 0 196,1 0-374,0 6 1,-1-4 0,2 7-93,3 0 81,-3 2 0,9 6 0,-2 1 0,3 0 0,1 1 0,0-1 0,0 0 150,0-3-202,5-1 1,2-2-1,6-1 1,-1-3-8,1-3 1,3-4 0,2-1 0,1-1 0,2-4-1,0-3 1,-2-3 156,-1-1 0,-2-1 1,-3-1-1,-2-1-125,-3-1 0,-2-1 0,-6 5 0,0-1-40,0 1 0,-6 0 0,-2-1 0,-3 1-136,-2-1 0,1 5 1,-2 1-1,-1 2-212,-1 2 1,-1 2 0,5 2-1,-1 3-19,1 4 1,-1 3 0,2 2 0,2-1-367,0 1 1,5-1 398,-4 0 0,5 1 357,-1-1 0,3 1 0,1-1 0</inkml:trace>
  <inkml:trace contextRef="#ctx0" brushRef="#br0" timeOffset="8">13385 10765 7298,'7'-5'129,"-3"-4"0,-6 3 1,-4-1 254,-1 1 0,-1-2 0,-4 4 0,-1 1 1,1 2-28,-1 1 1,5 0 0,0 1-55,-2 3 0,5 3-118,1 5 0,4 5-140,4 0 0,3-1 0,5-4 0,2 1 44,2-1 1,-6 2-396,2 3 195,-2-4 52,-3 5 1,-2-4-539,-5 3 282,0-4 182,-5 5 0,-6-5-370,-6-1 1,-3-5 140,3-3 1,-4 2-14,5-2 1,-1 0-112,5-4 0,0 0 101,-1 0 1,5-6 384,0-2 0,5-3 0,-1-1 0,8-1 0,3 1 0,11-1 0,1 1 0</inkml:trace>
  <inkml:trace contextRef="#ctx0" brushRef="#br0" timeOffset="9">13348 10877 7854,'25'0'-59,"0"0"34,0 0 0,-2 0 1,-1 0 810,-1 0-269,-6 0-54,3 0-251,-6 5 184,1 2 53,-1 6-290,-5 5 0,3-3 292,-6 5-239,5 7-40,-7-1 0,3 10 40,-5-3 0,-1 3-191,-3 1 1,1 0-107,-5 0 0,-1 4-414,-3 1 1,1-1 312,3-4 0,-3-5-178,2-3 0,0-8-46,1-5 588,-3-2 1,9-9-244,-2-5 358,3-5 1,1-13-157,0-3 0,5-3 0,2-4 0,1-2 0,2-3 18,4-6 1,-2 2-1,6-7 1,0-2-391,3-3 196,2-4 0,2 4-204,0-1 1,-3 6 341,3 3 1,-3 8 200,7 4 0,-7 8-152,-2 4 0,0 5 76,0 4 0,2 2-65,-5 6 0,-5 2-46,-3 2 0,-3 3 61,3 5 0,-4 5-285,-5-1 1,-5 6 0,-4-1-1,-3 2 1,-3 1-799,-2-4 1,-7 4 0,0-4-675,-2 4 1059,8-5 228,-11-6 1,15-4-362,-2-5 445,2 0-106,7-4 263,-4 0 0,15-6 1,2-5-1,9-6 0,8-2 244,5-3 0,6-2 0,-2 1 379,0 2 1,4-2-332,-3 2 0,-3 3 369,-1 2-314,-3 2 599,-1 1-304,-6 1-17,-1 0-123,-11 5-222,-1 1 1,-8 8-361,-2 2 0,-7 3 176,-6 5 85,-5 6-764,3-4 514,0 9 0,-3-4 1,4 8 6,-1 2 0,7-3-1134,0 3 564,8-9 301,-2 4 34,6-10 97,0 3 0,7-5 143,6-4 1,6-3 0,9-5 0,2-1 0,0-3 0,2-4 0,-2-4-314,1 0 0,2 0 425,-4-1 0,5-5 0,-2-1 0</inkml:trace>
  <inkml:trace contextRef="#ctx0" brushRef="#br0" timeOffset="10">14415 10790 8189,'7'-5'1971,"-2"3"-1796,-5-9 37,-5 10 0,-2-5-182,-5 6 0,-1 0 0,1 2 0,-1 2 0,1 4 0,0 3 0,-1 3-248,1 2 160,-1-2 1,2 8 120,3-5 1,-3 5-14,3-2 0,2 0-837,2 0 362,3-4 228,1 7 0,0-13 52,0 2 1,5-4 0,4 1 0,3-5-272,5-3 156,-4-1 18,5 0 0,0-1 1,1-3-1,1-3 242,-4 0 0,4-10 0,-1 3 0</inkml:trace>
  <inkml:trace contextRef="#ctx0" brushRef="#br0" timeOffset="11">14539 10852 8339,'0'-7'2130,"0"2"-1749,-5-1-337,3 5 0,-7-3-42,4 8 0,-3-1 0,3 5 0,-1 1 0,1 2 0,2 3 0,0 1-118,-1 2 1,3 1-1,-4-3-317,4 2 0,2 3 39,4-3 1,-3 3 261,7-3 1,-1-5-1,4-5 1,2-1 533,3-3 1,-2-2-252,5-1 1,0-6 0,0-2 423,-3-3-459,2-1 0,-4-1 1,5 1-1,-2-1 150,-3 1 0,-6 0-242,0-1 133,-1 1-66,-1-1 0,0 7-198,-3 1 236,-3-1-40,5 4-192,-6-3 0,4 6 0,0 3 0,-1 4 0,-2 3-122,-1 2 1,0-1 0,0 1 0,0-1-347,0 0 0,0 1 1,2-2-589,2-3 0,-2-2 1159,7-6 0,-1 0 0,4 0 0</inkml:trace>
  <inkml:trace contextRef="#ctx0" brushRef="#br0" timeOffset="12">14849 10778 8086,'-7'-6'-20,"2"-1"1,5-1 0,1 1-491,3 2 0,-1-1-442,5 2 952,-5 3 0,8-5 0,-4 6 0</inkml:trace>
  <inkml:trace contextRef="#ctx0" brushRef="#br0" timeOffset="13">14911 10877 6971,'9'12'86,"-1"1"0,-5-5 0,2-1 0,-1 0 507,0 0 1,5-3 0,-4 3-347,2-2 1,0 1-1,3-4-115,-2 3 0,0-1 0,5-4-495,-1 0 350,-5 0 1,4-2-1,-3-2-19,3-4 0,2 1 1,-2-1-1,-2-1 1,-2 1 13,-1 0 1,2 0 0,-4-5 0,-1 1 92,-2-1 0,-1 1 0,-1 0 104,-3-1 0,-3 6 0,-6 3-112,1 3 0,0 1 0,-2 0 1,-1 1-223,-2 3 0,1-1 0,3 4 0,1-1-225,-1-4 1,1 4 0,-1-1-348,1 2 1,0-4 726,-1 1 0,1 3 0,-1 0 0</inkml:trace>
  <inkml:trace contextRef="#ctx0" brushRef="#br0" timeOffset="14">15271 10604 7843,'-12'0'368,"3"1"0,0 4-201,-5 3 0,6 3 1,-5 1-1,2-1 1,0-1-976,-1-2 0,4 0 1,-1 5 807,0-1 0,-2 1 0,-2-1 0</inkml:trace>
  <inkml:trace contextRef="#ctx0" brushRef="#br0" timeOffset="15">15259 10753 8123,'12'1'0,"0"2"1167,1 1 1,-5 6-362,0-2 1,-5 3 0,1 1-383,-2 1 0,-2-1-777,0 1 209,0-1 0,5-5 0,3-3-889,3-3 0,2-1 0,-1 0 520,1 0 0,-5 0 0,0 0-225,2 0 1,-5 2-189,0 2 926,-4-3 0,-7 5 0,-1-6 0</inkml:trace>
  <inkml:trace contextRef="#ctx0" brushRef="#br0" timeOffset="16">14527 10827 7336,'1'-7'630,"2"2"0,2 1-55,2 0 1,2-5-1,3 5-633,0 1 0,1 1 0,-1-1 0,1-1-122,-1 1 180,0 2 0,1 1 0,-1 0 0</inkml:trace>
  <inkml:trace contextRef="#ctx0" brushRef="#br0" timeOffset="17">15184 10902 7651,'0'-7'327,"2"-3"30,2 6 1,-2 0 0,7 4 0,-1 1-113,-1 3-63,-2-2 1,0 9 101,-1-3 0,0 3-323,-4 1 0,0 1-50,0-1 0,1-5 69,3-3 1,3-6-1,4-4 1,-1-1-17,-2-3 0,0 1 1,5-1-1,-1 2 41,1-2 0,-1-3 1,0-1-1,1 3 7,-1 0-86,1 0 102,-6 4 0,4 1-48,-3 6 1,-1 2 0,0 2 0,-2 4-500,-2 3 0,-2 1 290,-1 1 0,0-1 1,2 1 228,2-1 0,3 0 0,5 1 0</inkml:trace>
  <inkml:trace contextRef="#ctx0" brushRef="#br0" timeOffset="18">15817 10889 7478,'12'-5'172,"1"-4"1,-1 4 0,0-1 0,1 2 1330,-1 0-1092,1 0-199,5 4-53,-5 0 0,7 0 57,-4 0 1,-2 4 144,3 0-154,-4 11 161,0-6 52,-1 14-274,1-4 0,-2 6 79,-3 0 0,-1 5-13,-3 3 1,-3 1-58,3 3 1,-8-3-57,-4 8 1,-3-4-200,-1-1 1,-5-4-580,0 0 455,-5-5 153,3 8 0,-7-10-340,-3 3 0,-1-3 192,-3-1 0,-2-6 75,6-2 1,-4-8 27,4 0 1,0-7 120,4 3 1,1-4-198,-1-1 0,5-6 30,4-2 0,2-3-288,2-1 1,3-2 117,1-3 1,5 2-304,-1-5 1,7 3 191,1-4 1,10 6 442,-2-1 0,15-4 0,-1 1 0</inkml:trace>
  <inkml:trace contextRef="#ctx0" brushRef="#br0" timeOffset="19">16524 10802 7181,'-6'-6'-456,"4"0"1570,-7 6-995,7 0 1,-4 6-1,6 2-59,0 3 1,0 1-1,0 1 1,0-1-40,0 0 0,2 1 1,0-1-81,2 1 1,1-5 334,-5 0-97,5-5 0,-4 1-36,4-8 0,-4-3 0,0-5 0,2-1-31,1 1 0,0 4 1,-2-1-1,0 0-73,3-2 1,4-2 0,0 1 0,2-1 15,1 1 1,2 0-1,2 1 1,4 1 34,-1 2 0,4 1 1,-2-3-1,2 2-28,2-2 1,0 3-1,-2-1 1,0 0-73,-3 1 0,-5 0 0,2 4 35,-3-1 1,-6-4 74,0 4-341,-5-6 66,3 9-230,-1-10 212,-4 9-36,5-9-26,-12 10 7,0-5 200,-7 6 0,1 2 0,1 2 0,1 4 1,2 3-23,-2 2 1,-1 5-1,0 1 1,1 1-5,2 1 0,4-2 0,-3 2 1,2-4 51,2-4 0,3-2 0,3-1 0,2-3-88,2-1 179,1-2 1,5-6-1,0-2 1,3-4-1,2-3 1,1-3-1,2-1 82,-2-2 1,-1-5 0,-6 2 0,1-4-100,-1-1 0,0 1 0,-1-3 0,-1-2-59,-2-4 1,-1-4 0,3-3-1,-3-2 21,-2-3 1,4 5 0,-5-2 0,0 2 55,1 3 0,-2 4 0,4 12 0,-2 4 329,-2 4 1,-1 7-1,-2 7 1,0 12-14,0 10 0,4 10 0,0 13 24,-1 8-88,-2 10-441,-1-27 0,0 1 0,0-1 0,-1 1-220,-1 2 0,-1-1-369,3 2 0,-1-1 683,-4 1 0,-1 0 0,2 1 0,0 1-387,-4-1 1,-1-1 214,3-1 1,-2 0-102,0-3 1,-1 0 0,-5 32-131,-3-3 205,3-13-554,-9 6 0,8-21 265,-6 4 1,6-11 378,-1-10 1,2-3-46,1-6 0,5-5 330,0-3 0,-1-8-100,-3-4 1,5-9 0,3-3 0,3-4 639,1 0-544,0-7 258,0 5 1,1-10-158,3 3 0,-1 1 220,5-1 0,5 6 1,5-2-1,1 1-340,3-1 1,1 3-278,2-3 85,0 3 76,5 1 0,-2-4-65,5 0 0,0-1 41,4 1 1,-4 2 33,0-6 0,-5 4-81,1-4 1,-4-1 61,-5-3 1,0 3-8,-4-3 1,-3 1 2,-1-10 1,-1 5 37,-7-5 0,2 1-38,-2-5 0,-3 5 258,3-1 0,-4 6-77,-4-1 0,1 8-127,-5 4 1,4 6 696,-4 6-455,5 1 1,-8 16 0,3 1-132,-3 10 1,2 12 0,3 10-1,-1 5-304,0 3 0,3 3 0,-3 7 0,0 3-405,0 4 468,-1 2 0,-1 2-169,1 0 0,1-4-1227,-1 0 637,-3-5 604,10-4 0,-4-12 1,10-9-1,4-6 1,5-7 101,3-5 0,5-5 0,-2-6 0,4-3 292,1-5 0,-1-6 0,0-3 1,-2-1-12,-2-3 0,-4-1 0,-1-2 0,-4 1-22,-3 4 1,-5-2 0,1 5-1,-3 2 3,-1 1 0,-1 7 0,-3 3 0,-4 3 103,-3 1 1,-2 5-1,1 4 1,-1 3-239,1 5 1,0-2 0,-1 5-358,1 2 287,-1-4-129,6 11 1,2-9 44,5 4 1,0 0-247,0-8 0,0 1 74,0-5 1,7-1 304,5-2 0,2-4-61,7-5 1,-1 0 182,5 0 0,-4-4 0,0-3 0,-1-3 0,1-3 0,-2-1 1,-1 0 23,-3 2 1,-1-5 0,-3 1 0,-1 0 21,-2 3 0,-4 2 0,3 1 0,0 3 828,0 2-605,-4 0-115,8 5 0,-6 6-108,3 2 1,3 7-11,-2 2 1,-2 4-48,1-5 1,0 5 71,4-5 0,1 1-295,-1-5 1,5 1-12,-1-1 0,2-1 0,-3-1 0,2-3 0,-2-2-1640,-1-2 1507,-2-2 0,-3-1 1,-1-1-1,0-3 0,-1-4 1,-3-4 278,-2 0 0,-2 0 0,0-1 0</inkml:trace>
  <inkml:trace contextRef="#ctx0" brushRef="#br0" timeOffset="20">17963 10740 7833,'-12'16'0,"-1"-4"0,2 0 224,3 4 1,-7-3 0,2 5 0,-2-1 0,-1 1 232,-1 1 1,-4 0-1,5 3 1,1-1-940,1 1 0,-3-3 0,1 1-602,1-2 0,2-1 623,5 0 0,-2-3 461,6 2 0,-5-2 0,2-1 0</inkml:trace>
  <inkml:trace contextRef="#ctx0" brushRef="#br0" timeOffset="21">18099 10753 8237,'7'5'617,"-1"2"0,-6 6-310,0-1-137,0 0 1,-6 5-173,-2 0 79,3-1 0,-2 1 0,4-1-165,-1-1 0,-2-1 0,3-2 0,-1 1 0,2-1-50,0 1 0,4-6-2068,2-3 2206,3-3 0,5-6 0,0-2 0</inkml:trace>
  <inkml:trace contextRef="#ctx0" brushRef="#br0" timeOffset="22">18223 10629 8511,'0'12'-76,"0"1"0,0-5 324,0 0-248,0-5 0,0 8 0,0-4 0</inkml:trace>
  <inkml:trace contextRef="#ctx0" brushRef="#br0" timeOffset="23">18211 10790 7833,'0'19'0,"0"-1"21,0 0 0,0-4 1,0 2-1,0-2 286,0-1 1,6-1-155,2 0 1,4-5 0,3-3 0,3-2 1,2-2 0,-4 0 1,3 0-1,1-2 1,-2 0 25,0-2 0,2-6 1,-3 2-1,-2-2-311,-1 2 0,-7-3 0,-3 2 0,-3-2 23,-1-1 1,0 4 0,-1 0-1,-3-2 30,-5-1 0,-6 4 1,-3 1-1,-1 2-63,-3 0 0,-1 0 1,-2 5-1,1 2-42,4 1 1,-2 6 0,5-3 0,2 1-631,1 0 1,2-5 811,-1 1 0,6 3 0,2 0 0</inkml:trace>
  <inkml:trace contextRef="#ctx0" brushRef="#br0" timeOffset="24">18558 10579 7833,'-5'7'602,"-2"4"1,-7-4-1,-1 1-834,-1 1 0,0-1 1,7 3-1,0-2-922,0 0 1,-1-5 1153,2 4 0,-3 0 0,4 5 0</inkml:trace>
  <inkml:trace contextRef="#ctx0" brushRef="#br0" timeOffset="25">18521 10802 7833,'8'13'1241,"-1"-1"-1071,-1 1 0,2-1 0,-4 0 542,-1 1 0,-2-1 0,-1 1 74,0-1 1,0-4-1,2-1-827,2-1 1,-1-2 0,5-4-1,2-2-226,1-2 0,2 2 0,3-5 0,0 0 42,-1 0 0,-1 0 0,-2-1 0,1 4-490,-1 2 1,-3 2-1,-3 2 1,0 2 376,-3 4 1,-2 7 0,-1 2 0,0-1 337,0 2 0,-5-4 0,-2 4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9T18:12:49.7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89 59 6436,'-2'-8'-422,"-1"1"1926,-2 1-551,0 4-186,-1-4-184,-2 6-227,-7 0 1,7 1 320,3 4 74,3-3-39,2 4-268,0-6 522,0 0-778,7 0 1,1 0 0,7 0 0,-1-1 0,3-3-58,2 0 0,-2-6 0,2 5-52,-3 2 1,-1-4-1,0 2 150,0 2-168,-1 1 1,-6 4 0,-3 3 0,-3 5-87,-2 3 0,0 3 1,-2 2-1,-1 3-122,-2 2 1,-1-3 0,2 3-1,-2-2-94,-2-3 1,4 3-1,-1-1 91,4-2 0,1-7 1,0-1-186,0 1 348,0-4 136,0-1-167,0-6 39,0 0 1,-2-5-20,-3 0 1,2-4-56,-7 4 1,0 0 0,-4 5-98,-1 0 1,5 0 0,0 0 88,-1 0 0,-2 5 1,-2 1-1,2 2 0,3 4 1,-3-4 0,5 2-57,0 1 0,-3-3-38,6 2 0,0-5 1,6 3-1,4-1-146,5-4 1,5-3 0,4-3 0,4-4-305,0-1 1,5 3-1,-4-5 1,2 1 8,-1 0 1,1-4 0,-5 4 595,2-4 0,-5-2 0,3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24:08.918"/>
    </inkml:context>
    <inkml:brush xml:id="br0">
      <inkml:brushProperty name="height" value="0.053" units="cm"/>
      <inkml:brushProperty name="color" value="#FF0000"/>
    </inkml:brush>
  </inkml:definitions>
  <inkml:trace contextRef="#ctx0" brushRef="#br0">6997 8322 8105,'-20'-4'-53,"2"-2"0,2 1 0,-2-2 132,-1 0 1,2 4 0,-4-1-1,1 3 1,-1 1-192,0 0 0,-1 0 0,-5 0-98,-2 0 1,-1 4 0,2 1 166,-1 2 0,-4 0 1,3 3-1,-1-2 1,0 2 37,-1 1 0,3 1 0,-3 1 1,1-1 63,-1 0 0,0 5 0,-1-1 0,3 1 37,-1 1 0,4-3 1,-6 6-1,-2 1-58,-1 1 1,3 2 0,2 0-1,0 0 9,4-1 1,-4 1 0,2 0 0,3 1-37,4 3 1,-1-7-1,4 4 1,-1-1-14,4-1 0,-2 3 0,1-6 1,2 1 10,1-1 0,3 2 0,2-4-3,0 1 1,5 2 0,-3-6 0,2 1 0,2-1 8,2 1 1,1 3 0,0-2 0,0 0-20,0 0 0,0 3 0,0-3 0,0 1 5,0 3 1,1 2 0,2 0 0,1 1 19,-1 0 0,2 1 1,1 2-1,1 1 27,2-2 1,-2-1 0,1-2 0,2-2-17,1-1 0,6-1 0,-1 4 0,-1-4 1,-1-3 1,3 1 0,1-2-1,-1-1-20,1-1 0,4-1 1,-1-1-18,3 0 0,0 1 1,1-2-1,0-1 0,0-2 6,0 1 1,4 1 0,0 0 0,-1-2-14,3 2 1,-1-1-1,3 1 1,-2-2 49,-1 2 0,-3-5 1,6 1-1,1-2 63,-3 0 1,4 4 0,-5-3 0,2-3-6,2 0 1,1-2-1,-1 0 1,-1 0-31,2 0 1,1 0-1,1 0 1,-1-2-52,-3-2 0,2 1 1,0-5-1,2-2-25,0-1 0,7 0 0,-8 2 0,0 1 6,-1-2 0,-2-3 0,4-2 0,-1-1 20,-3 1 1,3 1-1,-5 1 1,1 1 47,-3 0 1,1-5 0,-1 1 0,-1-1 66,-2-1 0,3 3 0,0-6 1,-1-1-47,-2-1 0,-3-1 0,-1 2 0,-1 2-11,1-2 1,0-6 0,-1-1-1,-3 2 2,-1 0 1,-3 3 0,3-3 0,-5 0-12,-4-2 1,4 0 0,-6 3 0,1-2-20,-3-1 1,-2-4 0,-2 3 0,0-2 23,0-2 0,0-2 0,0-1 1,0-1 36,0 1 0,-6 0 1,-2 0-1,-3 0-26,-1-1 0,-2 1 0,-3 0 0,-3 0 108,-4 0 1,-2-1-1,-3 0 1,-4-1-56,-3 2 0,-7-7 0,-3 7 0,-5-2-196,-3 1 1,20 20 0,-1 2-1,-1 1 1,0 0 0,-3 1-1,-2 2 20,-2 1 0,-2 3 0,1 2 0,0 2 0,-5 2 0,0 3 0,-2 1 0,-1 4-2063,-3 3 1,-1 3 2103,-6 3 0,-1 4 0,3 2 0,0 2 0,17-6 0,-1 1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24:09.063"/>
    </inkml:context>
    <inkml:brush xml:id="br0">
      <inkml:brushProperty name="height" value="0.053" units="cm"/>
      <inkml:brushProperty name="color" value="#FF0000"/>
    </inkml:brush>
  </inkml:definitions>
  <inkml:trace contextRef="#ctx0" brushRef="#br0">13485 5990 8086,'18'4'0,"2"1"0,5-3 0,4 0 0,7-2 0,8 0-228,4 0 0,-1 0 1,8 0 203,0 0 0,6-2 0,8-2 0,-34 1 1,0-2 54,1 0 0,0-1 1,2 0-1,1 0 1,-2-1-1,0 1 1,4 0-1,0 0-56,1-1 0,1 1 0,1 0 0,-1 0 1,0 0-1,0 0 0,-1-1 0,1 1 73,0 0 0,1 0 0,-2 1 0,0 1 0,3 0 0,1 0 0,-2 0 0,-1 0-14,-2 1 1,0-1-1,2-1 1,0 0-1,-2 2 1,1 1-1,-1-1 1,0-1-9,-2-1 0,1 0 0,3 0 0,1-1 1,-5 0-1,0 0 0,1-1 0,0 0 11,1-1 1,0 0-1,-1-2 1,-1 0-1,3-2 1,-1-1-1,-2 1 1,-1 0 7,-2 0 1,0-1 0,1-1 0,-1-1-1,-1 0 1,-1 0 0,0 0 0,0-1 56,28-14 0,-2-4 1,-7 2-1,-4-1-72,-2 0 1,-11 5 0,0-2 0,-6 1 25,-6 0 0,-5-1 0,-8 2 0,-3-1-20,-4 2 0,-2-4 1,-5 2-1,-5 2-58,-9 1 1,-6 1 0,-6 1-1,-6 2 18,-5 2 1,-4 3-1,-7-2 1,-1 1 9,-2 3 1,-8 1-1,3 0 1,-1-1-35,0-2 0,-5 5 0,-4 4 0,34 3 0,0 0 15,-1 0 1,0-1-1,-2 0 1,0 0-1,3-1 1,0 1-1,-1 1 1,0-1 32,1 2 1,0 0 0,-3-3 0,0 0 0,2 2 0,1 1 0,-1-1-1,0 0 23,-1-1 1,1 1 0,-1 1 0,1 1 0,-1 0 0,-1-1 0,2 1 0,-1-1-19,2 1 1,0-1 0,-3 3-1,-1 0 1,1-2 0,0 0 0,-1 1-1,1 0-21,0 0 0,0 0 1,-2 0-1,0 0 1,3 1-1,1 0 0,-1 0 1,0 0-15,-2-1 1,0-1-1,1 1 1,-1 0-1,1 2 1,0-1 0,0 0-1,1-1 12,0 0 0,-1 0 0,-2 0 0,-1 0 0,3 2 0,0 0 0,-1 0 0,1 0 47,0 0 1,0 0 0,-5 0 0,1 1-1,2 1 1,1 0 0,0 2 0,-1 1 30,2 0 0,-1 1 0,1 2 0,0 2 0,0 0 0,-1 2-60,0 1 0,0 1 0,2 0 0,1 0 0,2 2 0,1 1 0,2 0 0,0 0 1,-26 19-20,3 1 0,10 6 0,6 3 0,8 2-33,4 1 1,7 1-1,3-2 1,7-1 21,5-1 0,4-7 0,4 3 0,4-5 173,3-4 1,11-3-1,4-5 1,5 0 180,3 0 0,6-6 1,4-4-1,4-5-60,8-6 1,3-3 0,3-1 0,-1 0-185,-4 0 1,3 0 0,-7 0 0,0 0-114,-2 0 0,-3 5 1,-2 0-1,-6 2-285,-6 3 1,-2 1 0,-5 1 0,2 0-42,-1 1 0,-3-2 0,-5-1 0,-2-2 75,0 1 0,-4-3 1,2-1 222,-2 1 0,-1-5 1,-1 4 114,0-4 0,1-2-120,-1-4 1,1-2-1,-2-5-221,-3 0 0,2 3-364,-6 1 1,-1 7-904,-8 1 1534,-2 5 0,-10 13 0,-3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8:42.45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72 970 6108,'8'-1'199,"-3"-4"0,-5 1 0,-5-4 143,-4 2 0,1 1 0,-2 5 113,-2 0 1,1 6 0,1 6-1,5 6 1,-1 0 0,1 6-49,1 2 0,4 2 0,4 1 0,2 1-53,2-1 1,1 1 0,2-1 0,-3 0-155,-1 1 0,-1-6 0,-2-1 0,0-2-243,0-3 0,-9 4 1,-3-3-187,-1-1 1,-4-8-41,4-5 0,2-5 0,2-5 0,4-5-1,1-3 0,0-3 1,1-4-1,4-4-700,5-4 881,3-1 1,7-1 0,1 2-1,0 2 235,0 2 0,0 7 0,-3 1 194,2 5 1,0 7 0,-6 0 0,1 2-5,0 2 1,-1 2-1,1 1 1,-2 3-117,-3 2 1,3 2 0,-5 5-666,0 0 1,5-1-2091,-3 1 1430,-3-7 0,4-3 1,-6-10 1104,-2-5 0,-1-3 0,-2-1 0</inkml:trace>
  <inkml:trace contextRef="#ctx0" brushRef="#br0" timeOffset="135">337 838 8008,'-15'0'423,"1"0"1,4 0-1884,0 0 5,7 6 1455,-4-4 0,14 11 0,1-5 0</inkml:trace>
  <inkml:trace contextRef="#ctx0" brushRef="#br0" timeOffset="377">410 926 7738,'13'15'0,"-1"-1"0,-4 1 0,0 2 0,-1 0 0,1 3 0,0-2 0,-3-2 0,3-1 710,-1 0 1,-1-5 0,-3-1 392,2 3 1,2-1-964,-2-1 1,-2-3 0,7-9-193,1-3 1,-3-3 0,1-7 0,-1-1-193,0-4 1,0 4-1,4-5 1,-3 1-77,3 0 0,-4 6 0,2 6 255,1 1 0,2 2 0,0 7 105,-3 3 0,2 8 1,-6 6-501,2-1 1,0-1-95,2-3 0,3-1 0,-3-1 554,3-2 0,2-7 0,0 3 0</inkml:trace>
  <inkml:trace contextRef="#ctx0" brushRef="#br0" timeOffset="997">1057 0 7900,'7'15'458,"-1"1"0,6 4 0,-1 6 104,5 6 1,-1 6 0,5 6 0,-4 0-112,-1 0 0,4 5 0,1 0 0,-4-1-206,-4-3 1,1 0 0,-3-3 0,1-1-103,-1-2 1,3-6 0,-5-1 0,0-4-244,-3-3 0,2-7 0,-1 1-560,2-2 1,-3-9 271,5-3 1,-5-10 0,5-7 0,0-4 80,-2-4 0,0-6 0,-5 3 0,4-1-15,1-1 1,-3 7-1,3-1 289,-2 2 0,6 11 558,-2 6 1,-2 6 0,0 9 0,-1 0-208,-4 0 0,3 4 0,1 1 0,-1-2-202,1-2 0,-2-1 0,-4-2 0,3-2-2066,1-1 0,0-5 1018,-5 5 1,4-9 0,1-1 931,-1-8 0,4-5 0,0-2 0</inkml:trace>
  <inkml:trace contextRef="#ctx0" brushRef="#br0" timeOffset="1331">1645 515 7770,'10'-14'0,"-2"3"0,-1 1 0,4 7 445,-1-2 1,3 3 0,2 2-1,-1 0 1,1 0 240,0 0 0,-5 7 0,-1 1-231,3 0-404,1 5 1,-3-6 0,-1 4-1,1-1 1,0 2 0,-2 1-110,-1 1 1,-1 1-1,-2 0 52,0-1 0,0 1 1,-9 0-1,-5-2-260,-3-3 1,-2 3 0,1-3-29,-1 3 0,2-4 0,1 1 0,3 0 0,-3-2-32,-1-3 1,3 2 272,0-2 1,2 1-202,-2-1 1,6-3 78,8 2 1,5-7-1,5-3 1,1-2-235,0-4 0,-1-1 0,1-2 0,0 1 409,0-1 0,-1-5 0,1 1 0,0-1 0,-1-1 0,8-2 0,0-6 0</inkml:trace>
  <inkml:trace contextRef="#ctx0" brushRef="#br0" timeOffset="1909">2130 309 7995,'-5'-10'0,"-1"2"260,-2 1 0,3 2 0,-5 5-21,-2 0 0,-1 2 0,0 3 1,2 5 111,1 3 0,5 1 0,-3 1 1,0 1-103,0 4 0,4-4 1,0 4-116,2-4 0,2 4 0,0 0 0,2-1-80,2 2 0,3-4 1,4 1-1,-1-5 1,2-5-83,1-2 0,6-1 0,1-5 0,-1 0-55,3 0 1,-4-8 0,5-5-1,-2-5-107,-3 0 0,3-5 0,-1 0 0,-2-1-76,-2-1 1,-6 6 0,-2-4 141,-2 2 1,-1-4-622,-5 6 80,0-1 977,0 5-194,-6 7 1,2 2-1,-5 7 1,-1 4-1,2 5 224,3 3 1,3 3 0,2 2 0,0 4 15,0 0 0,2-2 1,1 3-140,2-2 1,6 4-76,-1-6 0,3-1-68,2-8-124,-7 3 194,5-11-137,-5 4 1,7-6 0,0-1-21,-1-4 1,1-2-1,0-6-144,0-2 0,-2 4 0,-2-9 0,-3 4-75,-1 1 0,3-4 0,-4-1 1,1 2-49,-1 2 0,1 3 1,-4 1 471,2 3 1,0 7 227,-5 2 0,5 6 1,0 9-1,-2 1 156,-2 4 1,4-4 0,0 4 53,-1-4 1,-1-3 111,2-3-262,-4 3-102,6-11-215,-1 4 1,-2-9-155,5-7 0,0 1 89,0-11 1,4-1-775,-3 1 1,3-6 124,2 2-27,0-4 0,-5-2 0,-1-1-1361,3-3 1408,1 3 248,2-5-259,-1 7-177,1 6 1,0-3 716,-1 6 0,1 0 0,0 6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3T15:24:09.238"/>
    </inkml:context>
    <inkml:brush xml:id="br0">
      <inkml:brushProperty name="height" value="0.053" units="cm"/>
      <inkml:brushProperty name="color" value="#FF0000"/>
    </inkml:brush>
  </inkml:definitions>
  <inkml:trace contextRef="#ctx0" brushRef="#br0">31882 5941 7097,'8'0'520,"0"0"-449,2 0 0,1 0 0,3 0 177,2 0 1,0 0-1,4 0 1,4 0-5,3 0 1,5 0-1,6 0 1,4 0 35,3 0 0,5 0 1,2 0-1,3 0-65,2 0 0,-1 0 1,2 0-1,-4-2-82,-3-2 1,-3 1 0,-2-3-1,-5 0-85,-2 3 0,-6-2 1,-3 1-1,-2 0-115,-5-2 0,-2 5 0,0-5-210,-5 1 1,-6 3 125,-2-2 1,-7 1-337,-1-1 1,-1 3 0,-7-3 0,-2 2 0,-1 2-121,-1 0 1,3 0 0,1 0 52,-2 0 1,-1 0 553,-1 0 0,5 6 0,2 1 0</inkml:trace>
  <inkml:trace contextRef="#ctx0" brushRef="#br0" timeOffset="1">32887 5730 7693,'1'7'218,"3"-3"0,3 1 0,5 1-100,1 1 0,5-4 0,2 2 0,4-1 45,1 0 0,0 5 0,-1-5 0,1-1-15,0-2 1,4 3-1,0 0 1,-3-1-61,-4-2 0,2-1 0,-5 0 1,0 0-31,-2 0 0,-4 4 0,0 1 32,-1-3-50,-5 0 1,-3-2 0,-8 0-192,-4 0 1,-3 4 0,-3 1 0,-2 1-1,-5 1 57,-3 0 1,0 1-1,-1 4 1,0 1 81,0-1 0,0 1 1,-1-1-1,-1 0 40,-2 1 0,0 3 0,3 1 0,-1-2 44,3-1 0,-4-2 0,7 1 0,-1-1 25,2 0 0,2-3 0,5-2 0,1-1 51,-1 1 1,5-4-49,0 1 1,5-4 0,-1-4-1,3-4-57,1-3 1,1-2-1,2 0 1,2-3-83,2 0 1,-3-5 0,3 3 0,-1 0-10,-4 0 0,4-4 0,-2 3 0,0 0 21,2 2 0,-5-1 0,5 2-15,-1 1-269,-3 1 141,9 7 0,-5 1 93,7 6 1,-1 5 0,-1 0 0,-1 1 14,-2-1 1,0 1 0,6-4 0,1 4 24,2 1 1,5-4 0,-1 1-1,1-3 139,-2-1 1,4 4 0,-3 0 0,2-1-34,2-1 1,-6-2 0,-1 0 0,-1 0-12,-1 0 1,1 0 0,-5-2 135,0-2-125,-5 3 1,-3-5-51,-8 6 0,-3 0 1,-6 0-1,-4 0-123,-4 0 1,-8 0-1,-4 1 1,-2 2 76,-3 1 1,-4 2 0,-4-3-1,-4 2 26,-3 2 1,-4-3 0,-6 4 0,-2 2 88,-1 1 0,29-5 1,-1 1-1,2-1 0,1 0 1,0 0-1,-1 0 99,-32 7 0,1-1 0,5 1 0,3-2-61,5-3 1,1 3 0,8-3-1,3 3-104,5 2 1,5-5 0,8-1 0,4-2-772,3-2 431,9-2 1,8-2-1,10-3 1,5-3-228,5 0 0,4-4 1,1 3-1,-1-2 206,1 2 1,0-2 0,0 6 0,0 1-79,-1 2 0,1 1 417,0 0 0,0-6 0,0 0 0</inkml:trace>
  <inkml:trace contextRef="#ctx0" brushRef="#br0" timeOffset="2">32924 5717 7777,'-11'-1'145,"1"-2"275,2-1-397,0 0 0,1 5 0,3 4-48,2 3 1,2 3 0,0 1 0,0 2 101,0 3 0,0-2 0,0 5 1,0 2-41,0 2 0,0-3 0,0-1 0,0 1-66,0-2 1,0 3-1,0-5 1,0-2 70,0-1 0,0-2 26,0 1 1,-1-7-44,-3-1 1,2-11-1,-3-5-141,-1-4 1,5-2 0,-3 4 0,1-4 48,-1-4 0,3 2 0,-5-2 0,2 1 31,0 0 0,-2-3 1,3 4-1,-1-1 33,2 4 1,0 2 109,2 2 0,2 5 0,2 3 0,4 4 42,3 4 0,1-1 0,2 5 0,3 0-40,3-1 1,4 4 0,1-4 0,-1 1-24,1 0 0,4-3 1,0 1-1,-1 1-2,-2 0 0,-1-4 0,0 1-27,-1-2 0,-4 2 0,-4 0 0,-2-1-62,-2-2-116,-5-1 0,-3 0 64,-8 0 1,-3 0 0,-6 0 0,-3 0 28,0 0 0,-2 4 1,3 2-1,-3 0-39,-1 4 65,3 1 0,-6 2 0,4-1 0,-1 2 2,-3 2 0,3-2 0,-2 3 3,-1-4 0,3 0 1,0-1-1,1-1 11,2-3 0,3 2 1,2-4 22,2 0 0,4-4-75,5-2 0,4-2 1,3-6-1,3-1 21,3-2 0,7-6 1,-2 0-1,1 2 7,3 2 0,1-4 1,2 0-1,0 2 0,0 2 0,-5 0 0,1 1 0,0-1 2,-2 1 1,-1 4 135,-6-1 0,-3 7-96,-1-3 1,-11 4-1,-2 1 1,-9 0-12,-7 0 0,-2 4 0,-3 2 0,-2-1 19,-1 1 0,-7 2 0,-1-4 0,-7 0 10,-4 2 0,-3-1 1,-3 5-1,-5-3 25,-6-2 1,0 4 0,30-6 0,0-1 0,0 1 0,-1 0 43,-32 2 0,30-1 1,0 0-1,2-1 0,0 0 1,0 0-1,0-1 35,0 1 0,-1 0 0,-30 5 0,1-2 0,5 1-165,7 2 1,-2-3-1,12-1 1,5-1-688,7 1 1,6-1-1,3-4-1930,2 0 2628,3 0 0,11-6 0,2-1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8:40.1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320 677 7846,'-15'-13'83,"1"3"0,-1-2 0,0 7 0,1 2 0,-3 2 0,-1 1 381,-1 0 1,-2 1-1,3 4-233,-2 5 0,-1 3 0,3 3 0,-2 4 49,2 4 1,4 4 0,2 2 0,4-1-71,1 0 0,1 2 0,3 2 0,-2 3 0,3 0-11,5 0 0,1 3 1,5-5-194,3-1 0,3-4 0,2-2 0,5-6-139,1-5 0,1 0 0,5-11 0,1-1 72,-1-3 0,1-9 0,1-5 0,0-7-84,-2-2 1,4-3 0,-9-4 0,2-1-108,-1 1 0,-4-1 0,-6 1 0,-2 0 5,-3-1 0,1 2 1,-6 2 254,-2 2 1,-1 6 0,-4 0-1,-1 5 1,-3 5-30,-3 1 0,0 2 0,-6 7 0,0 3 303,0 5 0,6 3 0,0 1 0,1 3-154,0 2 0,5-2 1,-4 4-49,1 0 0,4-3 0,-3 7 0,4-1 0,1 1 41,0-1 1,1-4 0,3 2-58,0 0 1,8-4 0,-2-7-74,3-1 0,3-2 0,2 2 0,2-7 0,-2-4-79,-2-4 1,0-8 0,2-1-84,2-3 1,-5-5 0,-6 4 37,3-1 1,-1-6 0,-1 4 0,-3 0-1,-3-2 1,1 2-168,-1-1 0,-3 1 504,-1 2 0,0 2 265,0-2 0,0 11-300,0 8 1,5 1 0,0 9-1,0 1-19,1 2 0,-2 2 0,4 1 0,0 2 0,-1 2-66,-1-2 1,-1-2 0,-3-1-232,3 0 215,-4-1 1,6-4 322,-7 0-388,0-7 0,0 2 0,0-11 1,0-7-1,0-7 0,1-3-61,4-3 0,-1 2 0,5-4 0,1-3-302,-2 0 1,5-7-1,-3 1 1,3-1-713,2 4 1,-5 9 0,0 7-54,1 7 0,2-1 179,2 7 946,-7 1 0,5 10 0,-5 2 0</inkml:trace>
  <inkml:trace contextRef="#ctx0" brushRef="#br0" timeOffset="334">893 853 7846,'10'0'303,"0"0"0,-5-2 114,5-2 0,0-3-235,4-3 1,1-3 0,0 3-72,-1-3 0,1-6 1,0-1-1,-1 2-41,1 2 1,-5 1 0,-2 0-87,-1 1 1,-2-1-1,-5 0-81,0 1 0,-7 5 1,-3 4 112,-3 4 0,0 7 1,2 4-1,2 3 93,3 2 1,-4 5-1,5-1 1,2 1 19,1 1 1,2-3 0,2 5 0,1-2-17,2-3 0,7 3 0,-3-1 1,4-4-255,2-4 1,0-1 0,0-6 0,-1-2-229,1-1 0,0-9 1,-1-2-1,1-6 6,0-5 0,-1 2 1,1-5-1,-2 1-304,-3-1 1,-3-2 0,-7-4 666,0-1 0,0 1 0,0 0 0</inkml:trace>
  <inkml:trace contextRef="#ctx0" brushRef="#br0" timeOffset="1045">1114 0 8619,'2'15'364,"2"0"0,-2 6 1,5 4-1,-1 2 62,4 3 0,-2 4 1,0 2-1,0 0-175,1 0 1,-4 5 0,3-4-1,0 2-205,0 1 1,-5-6 0,4 4 0,-2-3-181,0-2 1,4-7 0,-2-3-230,1-2 0,2-8 1,5-8-1,1-5 62,4-5 1,-4-8 0,5-6 0,-1 1 269,-1 1 0,3 3 1,-4 1-1,1 3 457,-1 5 1,-2 5-117,-1 5 1,-7 8-1,-3 7 1,-5-1-155,-5 2 0,2-3 0,-7 5 0,-1-2 87,-2-3-107,5-1 1,-6-3-462,5 1 0,1-7 153,-2-3 1,5-3-1,-3-4 1,1-3-1,4-4 1,1-6-300,2-5 0,12 2 1,2-5 300,3 2 1,-1-3 24,-1 4 1,-1 0-20,1 6 1,0 1 520,-1 3 1,1 3-1,0 7 1,0 0-1,-2 2 1,-4 3 1258,-4 5-1322,-3 3 0,-2 1 60,0 1 0,0 0-362,0 0 1,0-1-54,0 1 0,0-5-120,0 0 0,0-9-160,0-1 1,0-6 0,2-11 0,3-2-539,4-6 603,4-3 1,2-1-129,0 0 0,-1 1 220,1 3 1,0-1 421,0 7-214,-1-1-147,-6 12 0,6 1 531,-5 7 0,-2 2 0,-2 3 387,-4 5-542,6 9 0,-5-2 190,2 2 0,3-2-160,-2-3 1,1 1-145,-1 0 1,2-6-110,3 1 1,3-6 0,-3 0-1,3-4 1,1-4 0,1-8-1,-2-4 64,-3-4-126,3-6 1,-10 5-102,7-4 1,-7-1-62,2 7 1,-5-3-158,-5 3 0,-3 4-25,-7 0 1,-4 2-207,-1 8 0,-1 0 328,1 5 0,4 7 1,-4 3-200,4 3 0,6 6 0,2 3 0,2-1-431,2 0 1,3-1 883,1-6 0,0-5 0,0-3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9:38.66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15 721 7977,'0'-8'1117,"-6"1"-481,4 7 0,-4 2-112,6 3 0,0 3-221,0 7 1,0 1-76,0 4 0,1 7 0,3 8 0,2 1 0,2 1 0,4 4 0,2-2 184,6-1 0,-4-4 0,4-6-272,-4-4 1,1-2-1,1-9 1,1-4-70,-1-4 1,0-5 0,0-6 0,2-9-104,-2-8 1,-2-5 0,-1-3 0,-2-1-277,-3-3 0,-4-4 0,-6 3 0,0 0-58,0 0 1,0 7-331,0 5 0,-6 1 302,-4-2 0,-3-1 1,0 6-551,3 3 0,-2 5 1,6 4-594,-2 1 955,4-4 582,-2 9 0,12-4 0,3 6 0</inkml:trace>
  <inkml:trace contextRef="#ctx0" brushRef="#br0" timeOffset="291">383 633 7977,'8'6'0,"-1"3"0,-1 5 0,-4 1 0,6 0 0,-3-1 0,-2 3 0,5 1 0,-1 1 0,4 1 183,-9-6 0,9 1 0,-4-2 1,-1-1 395,1-3 0,4-5 1,-3-1-1,1-6 0,-3-7-653,1-3 1,-6-2 0,4-1 0,-3-2-1,-2-3-81,0-2 0,0 0 15,0-2 0,5 4 23,0 7 1,1 5 0,-1 4 191,5 4 1,-2 7-140,2 4 0,-5 8-155,5 2 0,-6 4 0,5-3 1,-1 1-1,0-1 219,3-3 0,-4-2 0,-1-1 0</inkml:trace>
  <inkml:trace contextRef="#ctx0" brushRef="#br0" timeOffset="1477">1074 280 7852,'-15'-10'221,"0"0"0,6 7 166,-1-2 0,0 4-58,-5 1 0,1 6-104,-1 4 1,5 5-29,0 4-143,7-2 0,-4 10 1,7-4-1,0 2 0,0-1 1,2 2 51,3 2 0,3-3 0,7-1 0,0 1 0,1-3-118,3-2 0,-2-5-117,2-5 0,3-4 104,-3-6 1,6-2 0,-6-2 47,-1-6 0,4-10 0,-3-4 0,-1-4-24,-2-1 1,-3-1 10,-3 1 1,2-1-1,-7 1-62,-2 0 1,-1 4 79,-2 1 3,0 6 18,0-4-30,-7 8 1,4 1 42,-7 3 0,5 3 0,-3 9 0,1 3-48,4 5 0,1 3 1,2 1-1,2 1 0,1 0-117,2-1 0,5 1 1,-3-2-1,-1-1-88,1-3 0,2-4 0,-2 3 0,1-1 84,4-4 0,-4-3 0,0-5 32,-2-4 0,1 0 0,-4 0 16,2-3 1,0-1-1,-5-2 1,0 1 8,0-1 0,0 5 1,0 0 110,0-1 1,0-2 0,0-2-42,0 1 1,-5 4 0,-1 2 0,-3 1-20,-2 4 0,3 3 1,-2 5-48,-1 4 0,2 6 1,1 3 55,2 2 1,1 6-1,3-3 1,-1 1-1,-2 1 208,2 1 1,1 0 0,4 0-66,3-1 0,4-7 0,9 1 0,2-4-7,-2-5 0,5 1 0,0-6 0,1-3 188,1-6 1,-2-5-209,1-11 0,-1 2 1,-7-5-53,-1 2 1,3-5 139,-8 1-73,-4-2-249,7-3 0,-11 2-7,3 4 0,-4 1 0,-1 5 0,-1-2 0,-4 2 30,-5 2 1,2 8 14,-2 3 1,7 5 0,-4 7 85,1 7 1,4 1-1,-3 5 1,5-2-42,5 1 1,-3-1-1,4 5 1,-1 0 0,2-2-1,1 0-107,3-3 0,-4-1 115,-2-3 0,1-4 0,1-2 171,1-1 1,-5-4-95,2-8 1,-3-5-1,-2-9 1,0-4-80,0 0 0,0-5 1,0 4-1,0-4 1,0-1-86,0-1 0,0 1 0,0-1 1,0 3-1,2 2-96,2 6 0,-2 2-376,3 3 1,3 0 0,0 3-23,0 1 0,6 7 1,-5-2-890,4 3 1487,-4 2 0,4-6 0,-5-2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6:06.75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236 6275 7997,'0'-14'0,"0"-1"0,-2 2 0,-1 1 0,-3 4 0,-3 0 440,-2 0 1,3 5-1,-2-4 1,-1 2-346,-2 0 0,-2 0-49,0 5 1,0 2 0,1 1-1,1 5 1,1 4-19,2 4 0,1 4 1,-4-2-1,1 3 50,2 2 1,7 1 0,-3 6 0,1-1 18,0 1 0,0 4 1,5 2-1,0 0-1,0 0 0,5 3 0,1-3 1,2 1 9,4 4 0,1-5 0,2-2 0,-1-4-13,1-6 1,0-2-1,1-8 1,2-1-26,2-3 1,1-3 0,-3-7-1,3 0-19,2 0 1,-4-12-1,4-4 1,0-5-138,0-6 0,-3-7 0,3-5 0,-2-2-149,-3 2 0,-2-3 0,-1 4 0,-2-1 30,-3 0 0,1 6 0,-6-1 1,-2 4 54,-1 6 1,-2-2 0,0 4 0,0 1 86,0 0 1,0 6 0,-2 7 76,-3 1 0,-3 3 0,-5 5 0,2 4-11,1 5 1,5 8 0,-3 3-1,1 0 102,4 1 0,-4 4 0,3-2 0,0 4-24,3 1 0,6 1 1,1-1-1,2-1 29,4-4 0,1 3 0,1-8 0,1-1-84,0-2 0,0-7 0,-1-5 0,1-2-43,0-2 1,-1-2-1,1-4 0,0-7-41,-1-5 1,-4-8 0,-2 1-1,-1-2-302,-4-3 1,4 1 0,-2-1 0,-2 1 82,-1 0 0,-7 4 0,0 1 1,0-1-50,-2 2 0,6 2 1060,-4 6 0,5 7-369,5 3 0,-2 5 0,5 5 1,0 5-161,0 3 1,1 7 0,2 1-1,-3 0-122,-1 0 0,4 4 1,-3-4-1,1 2-118,-5 3 1,3-5 0,-2-1 0,-2-4-251,-1-1 366,-2 0 1,0-9-44,0-6 1,0-13 0,0-11 0,0-4 7,0-2 1,1-4 0,3 0-1,2-1 37,2 0 1,-3 3 0,5 0 0,1 4 144,3 4 1,-5 6-1,1-2-211,2 4 1,1 3-1503,1 3 1487,1 3 0,0 7 0,-1 0 0</inkml:trace>
  <inkml:trace contextRef="#ctx0" brushRef="#br0" timeOffset="597">971 6319 8230,'10'-6'161,"0"-4"0,-6-5 0,5-3 1,-1-1-100,0 1 0,-5-5 1,2 0-1,-2 0 62,2 4 0,-3-3 1,1 3-24,-6 1 1,0 6 0,-7 4-41,-2 2 0,4 2 0,0 9-5,2 5 0,-4 5 1,5 3 60,2 1 1,1 3 0,4-4 0,2 3 0,6 0 5,3 0 0,4 5 1,1-3-1,1 0-13,-1-3 1,3-4 0,-1-3-1,-2-1-223,-2-3 1,-1-5 0,0-1-1,-2-6-186,-3-7 1,1-3 0,-6-4 0,0-2 14,1-6 0,-4-2 1,3-4-1,-3-2 284,-2-1 0,-7-14 0,-1 2 0</inkml:trace>
  <inkml:trace contextRef="#ctx0" brushRef="#br0" timeOffset="1379">986 5290 7680,'1'17'0,"3"2"0,0 6 0,0 3 0,4 6 0,2 0 0,3 7 0,0-2 0,-2 5 0,-1 5 0,0 2 1476,5 3 0,-1 3-671,1-3 1,-4 3-523,4 2 0,-5-5 1,6-2 166,-4-1-487,-3-9 1,6-8-1500,0-9 0,0-10 130,-1-10 1260,1-10 1,0-7 0,-1-11 0,1-6 0,1-2 0,2 0-1,2 1 284,-2 1 1,-2 5 0,-1 2-1,0 6 284,-1 8 1,1 0 0,0 4-1,-1 6-207,1 6 1,-7 7 0,-3 5-1,-3 4 215,-2 4-626,0 1 1,-2 4 0,-1-2 0,-4-3 184,-1-1 1,3 0-430,-4-3 1,4-3 2,-5-6 0,7-9 0,-2-6 0,3-9 0,2-9 320,0-7 1,2-3 0,3-1-1,4-2 385,4-3 0,7 3 0,0-2 0,-2 7 109,-2 6 1,4 1-1,-1 2 1,-1 6 30,-2 3 0,-1 3 0,0 7 1,-2 2-151,-3 6 0,1 3 0,-6 2 0,0 1-209,1 4 0,-4-2 1,3 5-229,-3-2 1,-2-1 0,0-6-155,0 1 216,-7 0 1,5-9 0,-2-6-1,2-8 1,2-7 0,0-6 0,0-7-142,0-4 1,0-9 0,0 2-1,2-4-55,2-1 305,5 7 0,0 1 1,1 6-1,2 2 177,1 4 0,1 3 1,1 8-1,0 4 0,0 9 177,-1 9 0,-1 4 1,-1 1-1,-3 1-261,3 0 1,-4 4 0,2 1 0,1-2-242,2-2 1,2 2-1,-2-1-52,-3-4 0,3-8 0,-3-1 0,1-4-129,-1-4 0,1-6 0,-6-10 270,-1-4 1,2-4-1,-1-2 1,-2 3-48,-1 2 1,-7-3 0,-1 6 0,-3-1 127,-2 3 1,-2 5 0,-2 4 0,0 3 0,1 1 97,-1 4 1,0 8 0,1 5 0,-1 4-162,0 6 1,2-2-1,2 5 1,3-2-279,1-3 1,-3 3-231,5-1-364,1-1 654,4-10 0,6-3 0,4-7 267,3-4 0,2-4 0,-1-5 0</inkml:trace>
  <inkml:trace contextRef="#ctx0" brushRef="#br0" timeOffset="1722">2264 5379 7680,'9'0'113,"-3"-7"0,-7 1 77,-4-4 1,-4 3-1,-5 7 1,1 2 212,3 3 1,-3-2-1,5 7 1,0 1 715,3 2-667,3 9 0,2-6 0,0 5 1,2 0 349,3 4 0,3-2-437,6 1 0,1-6 315,0 2 1,-1 1-489,1-1 0,-2 1 1,-3-2-1,-5 6 0,-3 3-487,-2 1 1,-7 0 0,-3-1-1547,-3-3 1129,-2-4 219,1-13-337,-1 5 1,2-13 237,3 0 1,-1-8-615,6-12 0,2-2 1206,8-8 0,3 1 0,6-1 0</inkml:trace>
  <inkml:trace contextRef="#ctx0" brushRef="#br0" timeOffset="2616">2764 5202 7653,'8'0'2350,"-1"0"-2774,-7 0 450,0 0 0,0 7 118,0 3 1,2 4-1,1 4 96,2 2 1,5 1 0,-6-3 0,1 3-144,2 2 1,-5-5-1,4 3-370,1 1 0,-6-6 28,4 3 1,-2-10-1,1-9 46,1-9 0,-1-4 0,-4-3 0,0-2 0,0-3-711,0-2 717,7-1 0,-5-6 4,3 1 1,-4 4 126,-1 1 0,0 6 296,0-2 1,0 9 0,2 3 0,3 1 123,4 4 0,0 3 1,-1 5-1,0 4-57,0 5 0,0 0 0,4 1 0,-2 0-188,1-1 1,0 1-1,1 0 1,-2-1-355,1 1 1,-3-7 0,2-3-84,1-3 1,1-4-1,-1-3 1,-3-5-20,-1-3 0,3-3 1,-5-2-1,-2-1 21,-1 1 1,3-4 0,-1 3 87,0 1 0,-3 6 431,-1 3 0,2 0 702,3 0-654,-4 2 1,11 14-1,-6 1-56,3 0 0,-4 0 0,4-5 0,3 2-34,1-2 1,3-1 0,2-2-239,2 0 148,-1 0 1,-4-6-63,0-4 1,4-3 0,1-2 0,-2 0 2,-2 1 0,4-6 0,-1 0 0,-1 2 0,-1 2 43,-3 1 0,1 1 0,-2-1 0,-1 2 358,-3 3 0,-4-1 712,5 6-922,-7-7 1,2 11-299,-10-4 1,2 3 0,-7 2 0,-1 2 0,-2 1 0,-2 2 0,2 0-1082,3 1 1,-3-2-632,3 6 1457,-3-7 0,5-3 0,3-10 1,4-3 355,1-2 0,6-6 0,2-2 0</inkml:trace>
  <inkml:trace contextRef="#ctx0" brushRef="#br0" timeOffset="2851">3308 4129 7653,'0'-8'419,"2"3"14,3 10 1,-2 3 0,7 9 0,1 2-68,2 6 0,2 2 0,0 4 0,-1 4 0,1 4 0,1 5 341,4 5 0,-4-2-709,4 7 1,-4-5 0,-1 4-183,0-3 0,-1 4 0,1-5-112,0-2 0,-1-4 0,-1-7 0,-1-10 1,-2-6-525,1-7 0,2-8 0,2-4 0,0-7 820,-1-9 0,8-23 0,0-1 0</inkml:trace>
  <inkml:trace contextRef="#ctx0" brushRef="#br0" timeOffset="3422">4014 4497 7653,'6'0'-1559,"-6"0"2103,-6 6 0,-11-4 112,-2 3-232,2-4-336,-4 6 1,6-1 199,1 4-368,-1 3 111,0-5 0,1 7 1,1 0 50,3 0 1,-2 4 0,7 2 0,2 1 0,2 0 56,1 1 1,1 2 0,2 3-115,2-4 0,7 2 0,-2-6 1,1-2 78,-1-2 0,3-8 0,-3-3-15,3-3 1,1-4 0,1-3 0,0-6 0,-2-7 16,-3-7 1,3-4 0,-5-5 0,0-5-23,-3-4 1,2-6 0,-3 0 0,0 2-65,-3 1 1,-6-5 0,-3-1 0,-3-2-60,-5 0-233,-9 0 1,7 2 133,-6 3 1,7 10 304,3 5 1,0 4 720,10 6-489,-8 3 0,11 11-191,-4 0 0,3 8 0,4 2 0,1 10-4,2 8 0,6 5 0,-3 6-203,1 1 1,4 2-84,-4 8 0,0 0 0,0 13 0,1 1-439,-2 3 0,5-2 0,-4 7 66,-1-6 182,5 1 1,-7-18 20,4 0 1,3-8 171,-3-6 0,3-10-74,2-10 0,1-5 93,4-5 0,-4-10 7,4-10 0,2-2 1,1-3-1,2 1 328,-1-1 1,-1 3-168,2 2 1,1 4-79,-7 6 0,3 5-16,-3 1 0,-2 7 250,2 2 0,-7 7-228,-3 7 1,0 3-492,0 2 2,4-2-608,-4 4 87,5-13 0,-1-3 30,-3-10 945,-3-3 0,-1-20 0,2-3 0</inkml:trace>
  <inkml:trace contextRef="#ctx0" brushRef="#br0" timeOffset="3963">3411 4982 7172,'8'-2'258,"-3"-3"0,-3 2 242,-2-7 1,0 5 0,0-5-157,0-1 1,0 3-1,0-2 1,-2 0-153,-3 2 1,2 0 0,-7 5-443,-1-2 1,3 1 254,-2 9 0,6-1-824,0 5 0,4 1 139,4 5 680,-2-7 0,18 5 0,-4-5 0</inkml:trace>
  <inkml:trace contextRef="#ctx0" brushRef="#br0" timeOffset="4703">4381 4526 7680,'2'-8'67,"1"1"0,4 1 117,1-4 1,-3-3 0,4-2-1,1 1 55,-2-1 0,4 0 1,-7-1-122,-2-4 1,4 9 0,-3-4-1,0 2-12,-3 0 0,-2 3 0,-4 2 0,-5 1-48,-3 4 0,-2 3 0,2 5-120,3 5 1,2 8 0,5 1 0,-2 1 106,2 1 1,1 1-1,2 4 1,2-3 4,3-2 1,3 3-1,7-4 1,-1-2-73,1-2 1,0-3 0,1-3 0,2-5-231,2-3 0,-1-2 1,-4-2-91,0-3 0,-1-3 0,-1-7 1,-1-1-1,-2-2-986,1-2 1328,-5-6 0,8 3 0,-6-6 0</inkml:trace>
  <inkml:trace contextRef="#ctx0" brushRef="#br0" timeOffset="5297">4660 4276 8120,'13'-15'0,"-1"1"0,-4-1 0,-1 0 0,-2 1 625,1-1 0,-3 0-422,7 1 1,-5 1 0,5 1 0,1 2 112,2-1 1,2 4 0,0 2-160,-1 4 0,1 1 1,-2 1-1,-1 4-193,-3 5 0,0-2 0,2 2 1,-3 2-22,-1 1 1,-1 1 0,-2 3 0,0 1 19,0 1 1,-3 1 0,-1-6 0,0 1-117,0 0 1,0 0-1,0-1 1,-1 1-71,-4 0 0,2-1 0,-6 1 0,1 0 131,0-1 0,5 1 1,-4 0 220,1 0 87,4-7 0,-3-2-127,10-6 0,-2-6 0,7-6 0,0-4-57,-2-4 0,5-6 0,-3 2 1,3-2-125,2 1 0,-2-3 0,-2 4 0,-3-4-3,-1-1 0,4 4 0,-2 2 0,0 2 121,1 3 1,-7 7 0,4 3 114,-1 1 0,-4 4 0,5 6 1,-3 4 181,1 1 0,5 1 0,-5 8-260,-2 2 0,4-2 0,-1 1 1,1-5-115,-1-3 1,1-2-1,-2 2 0,5-6 0,-2-4 0,2-4 0,-1-8-135,0-6 1,2 0 0,-4-6 0,-1-1 48,1 2 1,4 0-1,-3 5 1,0-1 94,-3 1 0,4 3-9,0 5 0,-1 4 1,1 8-23,-3 2 1,4 0 0,-3 5-229,1 3 1,0-4 0,3 0 0,-1-1-248,2-4 1,1-3 0,1-5 547,1-5 0,0-9 0,-1-4 0</inkml:trace>
  <inkml:trace contextRef="#ctx0" brushRef="#br0" timeOffset="5813">5660 3718 7674,'-7'-10'0,"-2"2"0,-4 1 0,-4 2 0,-1 7 73,-1 3 1,-1-2-1,5 7 1,1 1 464,-1 2 1,0 2-1,2 0 1,2-1-385,1 1 1,7 0 0,-2 0 0,3-1-119,2 1 1,0 0 0,0-1 0,2 1-54,3 0 1,-2-2 0,7-3-20,1-6 0,2-2 0,2-2 0,0-2 110,-1-2 0,-1-9 1,-1-9-1,-2-1 82,1-3 1,-3-3-1,0-4 1,-1-1 29,-4 1 0,-1-3 1,-2 0-1,0 0-109,0 1 1,-8-6 0,-5 1-1,-7-2-202,-3-2 1,-1 5-1,-4 1 124,3 2 1,4 4 0,6 7 0,1 5 1298,-1 4-1095,7 8 1,8 15-1,10 10 1,3 6-121,1 2 1,1 6-1,2 10 1,0 4-156,3 4 1,6 7-1,-1-2 1,2 5-355,3 4 1,-1-4-1,1 0 1,-1-12 87,0-11 1,1-5 0,-1-16 0,1-7 256,-1-5 0,-1-11 1,-2-6-1,-3-11 77,-2-8 1,-1 1-1,-6-7 1,-1-1-11,-3 3 0,-3-2 0,-7 9 0,-2 7 94,-3 5 0,-3 10 0,-7 3 0,1 7-51,-1 8 1,0 6 0,1 15 0,-1 2-619,0 1 0,2 5 589,3-4 0,-3 5 0,5-2 0</inkml:trace>
  <inkml:trace contextRef="#ctx0" brushRef="#br0" timeOffset="6391">6557 3335 7664,'1'-14'0,"4"-1"246,-3 0 0,6 2 0,-5 2 1,4 3 143,1 1 1,2 2 0,4 5-221,1 0 1,-2 2-1,-3 3 1,-4 5-119,1 3 0,-5 1 0,3 1 0,-4 1-66,-1 4 1,0-2 0,-1 6 0,-4 1-126,-5-2 1,2 5 0,0-6 0,1 1-65,4-3 0,1-4 0,2-1 119,0 0 177,0-7-74,7-2 1,-4-12 0,7-4-1,1-5-90,2-4 0,0 2 0,-1-4-213,-3 0 0,1 3 0,3-5 0,-1 0 0,-2 2-544,1 0 0,-3 0 828,2 1 0,0-3 0,4-6 0</inkml:trace>
  <inkml:trace contextRef="#ctx0" brushRef="#br0" timeOffset="6739">7174 2894 7817,'-15'0'0,"1"2"280,-1 3 0,2-2 0,1 7 0,3 2-64,-3 1 1,6 1-1,1 1 1,3 1-104,2 4 1,0-4 0,0 4-1,0-4-17,0-1 0,5 0 1,2-2-42,1-4 0,1-2 1,6-7-1,0 0 1,1-2 13,4-3 1,-9-3 0,4-8 0,-2-2-118,0-2 0,-3-4 0,-2 4 1,-1 1-195,-4-3 0,-3 6 0,-3-3-126,-2 2 0,-7 9 1,2 1-1,-3 3-75,-1-1 0,-1 0 1,0 5-1,1 0-73,-1 0 1,5 0 515,0 0 0,0-7 0,-4-1 0</inkml:trace>
  <inkml:trace contextRef="#ctx0" brushRef="#br0" timeOffset="6996">7027 2160 7907,'0'-15'0,"0"0"711,0 0 0,0 9-455,0 6 1,0 11 0,2 11 0,3 2 71,4 7 0,4 0 0,2 8 1,0 2 165,-1 2 0,6 6 1,1 0-411,2-2 0,-5 4 0,2-1 1,-2 1-1,0-1-347,1-2 1,1-2 0,-5-4-1,-1-3-522,1-4 1,0-16-1,-1-6 189,1-5 1,0-16 0,-1-13 0,1-10 595,0-8 0,6-10 0,2-4 0</inkml:trace>
  <inkml:trace contextRef="#ctx0" brushRef="#br0" timeOffset="7624">7556 1983 7635,'-16'16'0,"-2"6"0,-3 7 131,-2 9 1,-2 6 0,-4 3 308,-1 2 0,1 7 1,0-2-459,-1 3 1,1-3-1,-1-4 1,3-2 0,2-6-277,6 1 1,2-9-1,3-3 1,-1-7 12,0-2 0,7 2 1,3-4-1,3-2 67,2-2 0,2-8 0,3-3 1,6-3 318,7-2 1,5 0-1,8-2 1,2-3 83,1-5 1,2-1 0,-3-1 0,1 4 299,-1 2 0,1 1 0,-3 5-90,-3 0 0,-7 0 0,2 2 0,-2 2-168,-3 6 1,-6 3 0,-3 2 0,1 1 0,-2 2-196,-3 2 0,-3-1 0,-2-4-162,0 0 0,0-5 0,-2-2-133,-3-2 0,-1-2 1,-4-9-1,5-5 8,4-3 0,1-8 0,0-4 0,0-4 9,0-6 1,0 0 0,1-6 0,2 3 18,2 2 1,5 4 0,-3 5 715,1 3 1,2 6-1,4 0-101,1 7 1,-5 4-1,0 7 1,-1 2-168,0 3 1,4 3 0,-5 6 0,2 1 0,-1 0-308,3-1 1,-4 6 0,2 0 0,1-4-97,2-5 1,2 1 0,0-7 68,-1-2 1,1-1 0,0-4 0,-2-4 26,-3-9 0,3-2 0,-5-7 1,2-1 55,0 3 0,-7-6 0,2 3 0,-4-1 1,-1 2 1,-5 2 0,-3 8 0,-2-1 24,-1 0 0,-10 7 1,6 3-1,-1 4 5,-1 1 1,3 1 0,-1 4-94,0 5 1,1 5-1,-3 3 1,-1 3-1,0 0-237,5 0 1,0 1 0,7-4 0,-1 1-310,1-1 1,-1-6-237,2-3 870,4-5 0,1 2 0,8-6 0</inkml:trace>
  <inkml:trace contextRef="#ctx0" brushRef="#br0" timeOffset="7870">8041 2262 6946,'-13'2'537,"3"3"1,2 10 0,5 9-1,-2 4 4,2 1 1,8 6-1,6-1 1,9-1 370,9-2 0,2-7 0,8-1-362,2-2 0,-10 0-307,-1-1 1,-11-4-542,1 4 0,-10 3 0,-6 1 1,-4 2 29,-4-1 0,-10-4 0,-5-6 1,1-2-2878,2-3 3145,1-4 0,-6-19 0,-2-3 0</inkml:trace>
  <inkml:trace contextRef="#ctx0" brushRef="#br0" timeOffset="8947">8820 1983 8295,'-14'-13'0,"-1"3"0,0 5 310,0 4 1,1 1-1,-1 1-77,0 4 1,6 8 0,-1 9-1,0 0-37,2 5 1,-4 0 0,6 3 0,-1-1-32,1 1 0,1-1 0,5 2 0,0 2-56,0 1 1,0-5 0,2-6 0,2-2-25,6-3 0,3-3 1,2-5-1,0-5-172,-1-4 1,8-7-1,2-6 1,4-6 59,1-6 0,-1-5 0,-2-6 1,-3-2-12,-2-1 0,-1 1 0,-5 4 0,-2 0 28,-4 5 0,3-4 1,-7 7-1,-2 4 102,-1 3 1,-4 3 44,-3 1 1,-3 7 0,-7 7-134,1 8 0,5 10 0,3 4-53,-1 0 1,6 1-1,-4 3 1,3-1-12,2 1 0,0-3 1,0 0-1,2-2 1,3-3-68,4-2 0,6-3 0,3-3 0,3-7 97,2-6 1,-3-5-1,3-8 1,0-4 9,-1-4 0,-4-4 0,2-2 1,-4 1 20,-1 0 1,0-1-1,-1 1 1,0 1 51,-5 4 1,-1-3 0,-4 8 384,1 1 1,1 8-223,-1 5 0,-3 10 1,3 6-155,-4 7 1,4 0 0,2 7 0,-1 1 0,1 2 0,-2 1-32,1 1 1,-3-6 0,6-1-228,-3-2 0,4 4 0,-5-6-100,-2-1 1,-1-6 0,-1-4 176,4-2 1,-3-7-1,3-9 1,-4-3 24,-1-2 0,0-6 1,2-4-1,1-4 5,2-5 1,5 1-1,-3-4 1,-1-1 58,1 0 1,4 6 0,-1-3 0,1 4 122,-1 2 0,6 1 0,-3 2 0,2 3-55,3 2 0,-2 0 0,-4 4 0,-2 1-178,1 3 0,-4 2 1,-2-4-270,-4 0 220,-1 7 0,-1 2 1,-4 6 71,-5 0 0,2 1 0,0 4 1,1 5 97,4 3 1,-4 7-1,2 1 1,2 3 203,1 7 0,4-1 0,1 4 0,4-3-47,1-2 0,2-6 0,6-3 0,2-5-42,2-6 1,1-2-1,-3-7-211,2 0 1,1-8 0,-3-7 0,1-8-311,-1-5 0,-1-1 0,-3-2 0,1-2 0,-2-3-188,-3-1 1,1 3 0,-6-6 612,-2 0 0,-1-3 0,-2-1 0</inkml:trace>
  <inkml:trace contextRef="#ctx0" brushRef="#br0" timeOffset="9702">9541 748 7630,'0'-11'0,"0"6"1,4 18 0,5 20 611,4 8 1,-5-1-1,8 9 1,-1-1 67,-4 1 0,1 3 0,1 5-239,-3-3-428,3 3 0,-10-9 0,5 4 0,0-1-488,0-4 0,1-1 277,0-2 1,3-8 0,-6-7 0,3-9 0,2-9-175,2-6 1,2-5 0,-1-7 0,3-7 370,2-9 1,3-5-1,4-1 1,-3 1 207,-2 3 0,3 4 1,-2 8-1,-1 3-133,0 5 0,-1 5 168,-6 5 0,-1 4 1,-3 7-1,-5 3-318,-3 6 0,-4 3 0,-1 1 1,-5 2-1,-4 2-310,-4 1 1,-2-1 0,3-9-1,2-4-148,3-4 0,-3-8 287,3-3 1,4-11-1,1-7 1,3-7 103,2-3 0,7-8 1,3-6-1,3-1 341,1 4 0,6-2 0,1 2 0,1 3 569,-1 4 0,3 6 0,-4 6-339,-2 1 1,-2 6 0,-1 3-1,0 5 1,-1 5-128,1 4 0,0 4 0,-1 2 0,-1 1-331,-3 4 0,2-2 1,-7 5-1,-2-2-229,-2-3 0,-1 3 0,0-1-920,0-2 930,0-8 0,0-5 0,0-10 0,0-7 120,0-6 0,5-5 0,2-6 0,-1 0 0,1-1 0,3-4 0,-4 0 0,2 1 264,4 2 0,-4 3 1,2 4 258,1 4 0,-3 4 0,2 3-267,2 3 1,-4 3-1,0 9 1,-1 3-64,-4 5 1,3 8 0,-1 1-1,-1-1-150,-3-1 1,4 2 0,2 2 0,-1 1-45,1-1 1,2-6-1,-2-7 1,1-2 12,4-2 1,1-3 0,1-2 0,1-6 66,0-8 1,-1-1-1,1-9 1,0-1 114,0-1 1,-2 2-1,-4 2 1,-2 0-25,-1 0 1,-4 6 0,1-3-100,-6 4 1,-2 3 0,-8 3-1,-3 5 1,-1 3-57,1 2 0,1 5 1,1 2-1,-1 1-755,0 3 0,1 2-574,-1 2 1443,7-7 0,1-8 0,7-8 0</inkml:trace>
  <inkml:trace contextRef="#ctx0" brushRef="#br0" timeOffset="9853">10584 1028 7633,'13'-15'0,"-1"2"-59,-3 3 1,-5 7 0,1 11-1,-4 8 615,-1 6 0,8-3 1,7 4-149,8-2 1,11-1-1,5-5 1,4-2-1,1-4 1,-2-2 725,-2 0 1,-8-4-1680,-12 7 1,-9 8 0,-19 9 544,-11 6 0,-17 14 0,-17-1 0</inkml:trace>
  <inkml:trace contextRef="#ctx0" brushRef="#br0" timeOffset="10924">2220 7231 7707,'-14'0'0,"-1"0"0,0 1 0,1 4 0,-6 5 0,0 10 245,2 4 0,2 4 0,1 1 0,1 2 1,-1 2-120,0 1 0,5 5 0,2-4 0,2-4-31,3-5 0,1-5 1,2-6-421,0 0 0,0-9 244,0-6 1,5-11 0,1-11-1,2 0 136,4-5 1,-1 0 0,1-3 0,-2 3 26,1 2 1,2 4 0,2 8 284,-1 3 1,1 3 0,0 11 0,0 5 0,1 13 123,4 9 1,2 6-1,8 9 1,-1 5-148,1 7 0,4 6 1,0 8-1,-1-2-543,-2 0 1,3 9-1,-1-9 1,-4-3 43,-3-5 0,-8-8 0,2-16 0,-4-9-189,-1-8 1,-5-6 55,0-5 1,-7-7 0,2-13 0,-4-8-204,-1-3 1,0-12 0,-1 4 0,-4-4 43,-5-3 0,-3 4 1,-3-8-1,-2 0 140,-2-3 1,-6-1 0,1-2 0,-1 1 306,2 0 0,-2 0 0,8 10 29,5 3 0,0 2 1,8 4-1,1 3 1,3 2 471,1 3 1,0 2-1,1 0 1,3-2-154,1-2 1,6-6 0,-3 3-1,2-2-41,0 1 1,0-1 0,3-2 0,-4 2-62,-4 6 0,2 2 0,-2 3 72,-2-1-352,-1 7 1,-7 8 0,-2 10 0,-1 4 92,-3 6 0,4-2 0,2 5 0,4-2-316,1-3 204,0 5 0,3-7 1,5 4-23,7-4 1,4-1 0,-1-2 0,3-3-19,2-6 1,0-4-1,3-4 1,-1-6-248,1-3 0,-5-4 0,-1-1 0,-4-1-417,-1 1 1,-2 1 756,-3 3 0,-4-1 0,-6 0 0</inkml:trace>
  <inkml:trace contextRef="#ctx0" brushRef="#br0" timeOffset="11121">2353 8216 7707,'9'13'0,"3"-4"0,3-4 0,4-5 0,4-6 0,2-9 0,1-9 357,3-9 0,-3-11-14,9-10 0,-4-5-343,-2-5 0,-6 4 0,-2-5 0</inkml:trace>
  <inkml:trace contextRef="#ctx0" brushRef="#br0" timeOffset="11669">3264 6569 7094,'-7'-13'-602,"-2"3"1,-9 4 1180,-2 6 0,1 0 1,2 0-1,-1 1 0,-1 3 99,1 1 0,1 11 0,4-1 0,3 3-221,6 3 0,2 0 0,2 5 0,0-3-160,0-2 0,6 5 1,4-3-1,3 2-107,2-1 1,0-4 0,-1 4 0,1 1-340,0-2 67,-7 5 0,0-1 1,-5 8-268,2-3 0,0-6 1,-6-3-1,-3-1-38,-1-5 1,-1-2-234,1-5 1,5-15 0,0-13 0,10-6 388,8-7 1,3-9 0,7 1-1,-2-3 385,0-2 0,5 0 0,-6 1 0,1 4 138,-2 5 0,-3 3 1,-8 3-1,-3 3 425,-5 6 0,-3 7-298,-2 2 1,-7 9 0,-3 1-256,-3 8-105,-1 12 1,4-2-1,0 6 1,0 1 32,2-3 0,2 5 1,6-6-1,0 0-31,0 0 1,8-1 0,5-5-1,5-2-340,0-4 1,3-2-1,0-7 1,2 0-240,3 0 0,-3-12 0,2-4 0,-1-5-525,-1-5 0,0-2 0,-7 0 1043,-1 4 0,9-4 0,-7 5 0</inkml:trace>
  <inkml:trace contextRef="#ctx0" brushRef="#br0" timeOffset="12263">3925 6408 7696,'9'-23'1124,"4"1"1,-4 6-841,5-3 0,-5 2 1,0-4-61,-3 0 1,4 4 0,-4-4 0,1 2 90,-1-1 1,-1 0-108,-5 6-71,0-1 1,0 5 0,-1 2-48,-4 1 0,2 3 0,-7 4-64,-2 0 0,6 6 0,-1 4 1,2 3-364,0 2 0,1-1 0,4 1 0,0 0 267,0-1 0,0 3 0,1 1 1,4 3 70,5 2 0,-2 1 0,2 6 0,1-2-23,2-4 0,-3 2 0,0-6 1,0-2 86,-2-2 0,5-8 10,-3-3 1,-2-3 0,0-4 0,-1-4-53,-4-9 0,-1 0 1,-1-6-1,2 1 111,2 1 0,0-6 0,-5 4 1,0 0-53,0 0 0,0-4 1,0 5-1,0 2 109,0 2 1,2 3-108,3 3 1,-2 4 0,5 7-31,-1 4 1,4-1 0,-3 5 0,2 3-94,0 1 0,0-3 0,3-1 0,-2 1-271,-1-2 0,-2 1 1,4-6-11,-3 2 1,1-5-1,5-7 1,-2-1 231,-3-3 1,3-7-1,-5-2 1,2 0 4,0-1 1,-2 5 0,3-2-1,-3 5-75,-1 3 0,4 7 358,-1-2 1,-2 3 0,2 2-949,2 0 0,-4 0 0,2 0-181,1 0 0,2 0 929,2 0 0,-1-13 0,1-3 0</inkml:trace>
  <inkml:trace contextRef="#ctx0" brushRef="#br0" timeOffset="12513">4778 5761 7629,'-20'0'0,"1"0"379,1 0 1,-3 5 0,1 1-78,2 2 1,3 2-1,4 5 1,3 0 0,1-1-1,4 1 1,1 0 0,2-1-1,0 3 210,0 2 1,2-2 0,1 4-71,2 0-471,7-5 0,1 7-156,6-3 0,1-4 0,-5 4 0,1-4-330,3-1 0,-2-5 0,2-2 0,-2-2 216,-3-2 1,-1-9 0,-1-5 298,-2-3 0,0-8 0,4-2 0</inkml:trace>
  <inkml:trace contextRef="#ctx0" brushRef="#br0" timeOffset="12910">4896 5820 7347,'13'-15'0,"-2"0"0,-3 0 0,0 2 0,-1 2 0,1 3 0,-1 0 3094,-1-1-2432,6 6 0,-9-3 1,7 6-215,1 0 1,1 6 0,-3 4-451,-4 3 0,2 3 0,-2 2 0,-2 4 0,-1-1-25,-2 0 1,0 5 0,0-3-1,-2 2-671,-3-1 0,3-6 1,-4 2-1,1-4-1781,0-1 2334,0-7 1,5-10 0,0-11 21,0-5 1,5-8 0,2 0 0,2-5 454,8-3 0,-3-1 0,6 8 1,-4 0 519,-1 3 0,0 6 0,-1 0 754,1 7-1250,-7-3 1,5 13 0,-3-4-109,3 3 1,2 9-1,-2 3 1,-2 3 0,-2 1-4,-3 1 1,1 0-1,-4-1-366,2 1 1,0 0-261,-5 0 0,0-9 93,0-6 1,0-6 0,0-11 0,0-1-257,0-1 0,0-7 1,0 1-1,1-3-52,4-1 1,-1-1 0,4 1 0,0 1-415,0 4 1,2-2 1009,5 6 0,-1-6 0,1 3 0</inkml:trace>
  <inkml:trace contextRef="#ctx0" brushRef="#br0" timeOffset="13284">5631 5320 7681,'-7'8'505,"-1"5"-316,-7-5-105,0 7-41,1 0-106,-1-1 0,5 6 593,0 0 0,6-1 0,-5-4 1,3 0 249,3-1 1,3-1-1115,5-3 379,-4-3 0,12-7 0,-3 0 293,3 0-189,2-7 1,-1 4 0,1-5 213,0 1 1,4 2-1,3 5 1,-1 0 467,0 0 1,0 7-422,-1 3 0,3 8 44,6 1 1,1 12-136,-1-1 0,2 5-143,3 5 1,-7-1 18,2 10 0,-3 6-436,3-1-682,1 13 858,-7-13 0,-2 11-85,-6-6 1,-1 0-1753,1 0 1172,-7-7 473,5-1 1,-11-14-1193,3-2 985,-4-11 0,-7-4 125,-4-10 0,-3-7-145,-2-13 1,1-1-1128,-1-14 1108,-6 1 0,3-12 0,-7-5 503,-1-7 0,5 9 0,0-3 0</inkml:trace>
  <inkml:trace contextRef="#ctx0" brushRef="#br0" timeOffset="13702">5778 5335 7681,'14'-30'0,"-4"2"0,0 4 0,1-2 1282,9 6 1,-4 1-811,4 4 0,-4 0 1,-1 2-1,1 2 1,2 2-1,2 3 1,-2 3 69,-2 1 0,4 4 1,-1 3-476,-1 4-206,-1 4 0,-8 7 1,-1 1-1,-1 0-104,-4 1 0,-1 4 3,-2-2 0,-5-2-793,0-3 324,-6-2 1,7-3-104,-5 1 0,0-9 763,0-6 0,4-13 1,8-11-1,4-4 1,1-1-1,3-2 222,2-4 1,2 4 0,0-1 0,-1 4 288,1 3 0,0 9 0,-1 0 0,1 6 123,0 3-228,0 3 348,-1 4 1,1 6-1,1 4-199,4 3 1,-9 2-470,4-1 0,-4 6 138,4 0 1,-5-1 31,0-4 0,-7 0-389,2-1 160,-3 1 1,-2-5-178,0 0 1,0-9-1,0-1 1,0-8-1,0-5-1179,0-2 992,6-6 1,-4-2 0,3-5 0,-4 2-439,-1 2 0,0-6 0,0-4 278,0 1 0,0 7 1,0 2-15,0-2 560,0-2 0,0-2 0,0 1 0</inkml:trace>
  <inkml:trace contextRef="#ctx0" brushRef="#br0" timeOffset="14191">6468 4673 7681,'15'0'865,"0"0"0,-4 0-436,4 0 0,-4 0 0,9 0 1,-5-2-1,-4-1 795,-1-2-904,0 0-187,4 5 1,-4 5 0,-2 2 0,-1 1 86,-4 3 1,0 4 0,1 3-292,1 2 1,-1 1 0,-4-3-1,0 3-117,0 2 0,0-3 0,-1 4 0,-2 2-194,-2 2 0,0-4 223,5 1 165,0-7-84,-7 3 1,6-11-147,-4 0-118,3-7 353,2 4 1,0-9 0,0-3-1,0-5 0,2-4 1,3-6 149,4-5 0,0-2 1,0-3-1,3 1 1,-1-1-79,-1 1 0,3-4 0,-5 2 0,2 5 108,0 3 1,-5 4 0,5 6 607,1 3 1,2 5-646,2 10 0,-7 3 0,-2 7 0,-1 1-227,0 4 0,2-4 0,-4 5 0,2-1-85,-2-1 0,5 1 0,2-7 91,3-3 1,-3-4-1,0-9 1,1-5 63,2-7 1,0-9 0,1 1 0,-3 0 230,0 3 0,6-1 0,-7 2 49,3 1 1,1 3-1,1 5 1,0 4 240,-1-1-813,1 5 1,-5-4-3214,0 6 974,-7 0 2534,3 0 0,-12-13 0,-2-3 0</inkml:trace>
  <inkml:trace contextRef="#ctx0" brushRef="#br0" timeOffset="14328">6792 4114 8147,'-25'36'0,"2"4"0,2 0 1741,3 0 1,2 0-1742,1-5 0,0-1 0,1-5 0</inkml:trace>
  <inkml:trace contextRef="#ctx0" brushRef="#br0" timeOffset="15192">7835 4144 6363,'-6'-8'-38,"-2"1"1,-7 7 0,0 2 823,1 3 1,1-2-1,1 7 1,2 1-580,-1 2 1,3 7 0,0 1 0,1 0-27,4 1 0,1 4 1,2-2-1,0 4-65,0 1 1,0-1 0,0-3-1,0-6-52,0-2 1,2-4 0,1-2 0,4-3 84,1-1 1,-3-4-1,4-9 59,3-9 1,-4-8-1,2-11 1,1-7 68,2-7 1,0 1 0,-3-5 0,-5 1-1,-3 2 17,-2-1 0,0 4 0,0-5-376,0 1 0,-7-3 0,-3-7 0,-4-2 1,-4-2-102,-2 2 1,-4 3-1,4 7 1,2 8 438,2 8 1,8 11 0,1 8 88,0 5 1,6 7 0,-2 12 0,4 7-146,4 9 0,7 12 0,-1 4 1,5 3-264,4 2 0,4 5 0,-2 4 0,-1 2-178,0 6 1,4 7-1,-6-1 1,-1 0-404,-1-3 0,-3-7 1,1-10-1,0-11 271,-1-8 0,-4-17 0,0-1 362,1-7 0,2-16 1,0-6-1,-1-7 1,-4-5-263,-1-4 0,-1 3 0,-3-6 0,2 4 257,-1 6 1,-3 5 0,-1 9 279,0-1 0,5 8 0,0 7 1,0 10 190,1 8 1,-2 10 0,6 6 0,1-1-536,2-2 0,2-3 0,-1-4 0,1-6 203,0-7 1,1-4 0,4-9-1742,4-3 1,-1-11 1617,2-13 0,-7-7 0,3-8 0</inkml:trace>
  <inkml:trace contextRef="#ctx0" brushRef="#br0" timeOffset="15991">8761 3585 7631,'-4'-9'682,"-1"-1"-222,0 6 1,5 0-204,0 8 1,0 5-1,0 5 118,0 1 1,5 6 0,1 4 0,2 1 33,4-2 1,-4 4 0,0-3 0,0 1-1,-1 0-254,-1-2 0,4-6 0,-3 0-166,1-6 1,-3-1-1,3-8-73,-2-4 0,4-12 0,-3-12 0,-1-2-254,1-3 0,4 1 0,-3-2 0,1-2 29,-4-1 1,1-1-1,-1 6 133,-2 0 0,-1 1 0,-2 3 0,0 6 413,0 2 0,1 4 1,3 5-197,1 8 0,4 7 1,-4 7 195,-1 1 1,2 1 0,1 2-1,-1 2 1,2-4-413,1-4 0,-5-1 0,5-4 0,-1-1-330,0 1 1,-3-4-1,5-8 113,1-5 1,-3-4 0,2-4 0,0-4 92,-2 0 0,3 4 0,-4-2 1,0 4 67,-1 1 1,-1 0 68,-5 1 0,2 5 914,2 5 0,-2 4 1,5 4-549,-1 6 0,-3-2 1,7 1-1,2-3 96,1-3 0,1-1 0,3-2 1,2 0-214,6 0 1,-2-8-1,1-5 1,2-7-62,2-3 0,-5 0 1,-2-3-1,-1 2 173,-1-2 0,6 0 0,-5-1 0,-3 5 2,0 0 1,-7 3 0,-2 4 0,-2 0 300,-2 1 0,-3-1-272,-1 0 1,-6 7-1,-4 3-573,-3 4 0,-4 7 0,0 4 0,-3 3 115,2 2 0,2-1 0,1 3-1082,0 2 0,1-4 0,0 1-1060,5-4 2370,2-9 0,7-3 0,0-8 0</inkml:trace>
  <inkml:trace contextRef="#ctx0" brushRef="#br0" timeOffset="16243">9364 2395 7631,'0'3'1003,"2"8"-118,3 9-339,3 4 1,7 8 0,-1 2-248,1 5 0,5 3 0,1 3 0,0-1 0,0 0 0,-3 2 0,0 1 7,2 2 1,-4 0-765,4-5 1,-4-2-1,-1-1-2,-1-2 1,1-8 0,0-1-1,0-9-831,-1-5 1,1-7-1,0-8 852,-1-9 1,3-8 438,2-14 0,4-6 0,6-1 0</inkml:trace>
  <inkml:trace contextRef="#ctx0" brushRef="#br0" timeOffset="16815">10099 2747 8888,'-6'-8'0,"-6"3"0,-4 5 1144,-4 5-1088,1 3 0,-3 7 0,-2 2 1,-2 2-1,0 4 137,1 0 0,7 5 0,-1-4-66,2 4 0,9-4 1,3-1-289,3-2 117,2 6 0,0-11 0,2 2 1,1-5-51,2-3 0,12-7 0,-1 2 1,4-3 122,1-2 0,0-12 0,-3-4 1,3-5-1,0-7 0,1-3 311,-4-4 0,-2 0 46,-1 0-178,-7 4 1,-2-10 0,-6 5-80,0-1 0,0 3 1,0-6-1,-1 0-224,-4-3 1,-3-3 0,-7-1 0,0-4-132,1-1 1,-6 3 0,-1-3-1,0 1 293,-1 4 0,8 9 0,5 9 0,3 8 1136,3 4-975,1 3 0,4 12 1,3 9-1,4 9 1,3 8-87,-2 4 1,3 8 0,-4 3 0,4 4-100,2 1 0,0 5 1,0 1-1,1 3-200,4 2 0,-4-3 0,3 1 0,-2-3-177,-3-2 1,6-11 0,0-7-1,-1-11 149,3-7 1,-5-6 0,6-9 0,-1-7-117,-4-9 1,1-4-1,-3-5 1,-2-3 40,-1 0 1,-7-2 0,-1 2 0,-3 0 81,-2 3 0,0 9 1,0-1-1,-2 6 229,-3 4 1,2 3 0,-5 9 100,1 3 0,-3 5 1,5 9-1,2 6 1,2 2 27,1 3 1,0 1 0,0 1 0,0 3-190,0-3 0,6-7 1,4-5-1,3-4-161,2-1 1,-1-7-1,3-5 1,1-6-408,1-7 1,1-5-1,-4-4 1,2-6-951,2-3 1527,-7-1 0,6 0 0,-2-1 0</inkml:trace>
  <inkml:trace contextRef="#ctx0" brushRef="#br0" timeOffset="17233">10584 2365 8086,'0'-14'0,"0"-1"0,0 0 0,0 1 1926,0-1-1663,7 0 0,-4 5 1,7 1 60,1-3 1,2 6-1,2 1-56,0 3 0,-6 2 1,1 2-1,0 3-164,-2 4 0,4 9 1,-6 4-222,2 0 1,-4 1 0,1 3 0,-4-1 0,-1 1-76,0 2 1,-1 0 0,-3-2 0,-2-3 0,-1-2-696,1-3 1,-1-8 674,2-6 0,4-10 0,-4-9 284,3-8 0,9-4 0,2-3 1,4 1-38,2-1 1,0 1-1,0 0 1,-1 1 397,1 3 1,5 4 0,-1 6-1,-1 2 308,-2 4 0,4 2 0,0 9 0,-2 3-177,-2 4 1,-1 9-1,-1 4-469,1 0 1,-5 1-1,-2 3 1,-1-3 120,-4-2 1,-2-1 0,-1-5-105,0-1 1,0-7-1,0-7 1,0-8-171,0-5 1,0-8 0,0-6 0,0-4-352,0-3 1,5-7 0,0 2 0,0-3-354,2-2 1,1 4-1,7 3 1,-1-1 61,1 1 1,6 9 0,4 0 0,2 4 699,3 1 0,6 5 0,1-3 0</inkml:trace>
  <inkml:trace contextRef="#ctx0" brushRef="#br0" timeOffset="18198">6880 6746 7678,'-15'-22'143,"1"-2"1,4-6 0,2-2 112,1-2 1,-3-9-1,5-1 1,0-7-1,1-3 24,-1 1 1,-2-6 0,4-5 0,-4 0 233,-1-1-523,-2 5 0,-4-7-89,-1 3 0,0 8 179,1-2 0,1 15 1,1 4 404,2 6 0,7 15-229,-2 4 0,3 17 0,4 7 0,3 13-91,5 9 0,3 7 1,2 9-1,-1 2-116,1 3 1,0 5 0,-1 9 0,1 4-200,0 4 1,4 2 0,1-4-1,-2-1-111,-2-3 1,-1-11 0,1-10 0,2-9 87,2-10 0,4-8 1,-2-11-1,0-5 305,5-3 0,0-15 0,3-7 0,-1-8-61,1-6 0,-1-3 0,0-8 1,-1 3-135,-3 3 0,-4-2 0,-6 7 0,-2 1 43,-4 2 1,-2 6 0,-7 3-22,0 0 1,-7 9 0,-2 8-1,-4 4-26,-2 1 0,-5 8 0,-1 5 1,0 7-53,0 2 1,1 3 0,5 4 0,2-1-97,3-3 0,-1 1 1,6-7-1,2-1-178,1-1 1,2-3-1,2 1 68,3 0 1,-2-7 0,7-3 0,1-4-46,2-1 1,2-1-1,0-4 1,-1-5 368,1-3 0,6-8 0,2-2 0</inkml:trace>
  <inkml:trace contextRef="#ctx0" brushRef="#br0" timeOffset="18475">7468 5996 7678,'-5'-10'0,"-1"2"88,-3 1 1,4 3 0,-4 4 623,-3 0 1,1 6 0,1 4-272,5 3 0,3 2 1,4 1-1,5 2 1,6 2 190,5-2 1,6-2 0,-3-1-403,2-1 1,0-1 0,2-1 0,-6-2-226,-2 1 0,-9 2 1,-3 2-370,-4-1 1,-7 1-1,-4 0 1,-3-2-414,-2-3 0,5 1 0,1-6 0,-3-2-863,-1-1 0,5-9 1076,3-2 1,3-6 563,2-5 0,13-3 0,4-6 0</inkml:trace>
  <inkml:trace contextRef="#ctx0" brushRef="#br0" timeOffset="19339">8232 5276 7670,'-10'-5'226,"1"0"0,-3 2 1,-1 3-146,-1 5 1,-3 3-1,-1 8 322,-1 4 0,-1-2 1,5 4-1,1 1 1,-1 0-1,2 3 1,1 0-1,4 1 469,2-3 0,1 1-780,5 4 0,0 0 0,0-1-33,0-3 0,1 2 0,4-4 1,5 2-31,3-1 0,2-6 0,1 2 0,2-5-26,2-6 1,6-2 0,0-9 0,5-3-34,3-4 0,2-11 0,-3-5-18,1-2 0,2-9 0,-3-3 0,0-2-11,-6 2 0,1-4 1,-8 6-1,-1-3 0,-1 3-42,-3 1 0,1 3 1,-11 7-1,-2 3-65,-1 2 1,-4 3 0,-2 7 206,-6 1 1,-3 8 0,-2 2-1,0 8 16,1 5 1,1 7-1,1 1 1,4 2-4,1 3 1,1-3 0,3 2 0,-2-1 14,1-1 1,4 3 0,4-5-1,2 0-83,2 1 1,2-3-1,7-4 10,2 0 0,2-7 1,4-3 12,-6-4 1,-2-7 0,-3-4 0,1-3 0,-2-3-52,-3-4 1,3 4 0,-5-5 0,2-1-13,0-2 0,-7 3 0,2-1 0,-2 3-69,2-1 1,-3 5 0,3 6 166,-4-3 0,1 6-22,3 1 0,-2 10 1,5 4 2,-1 5 0,3 2 0,-5 2 1,-2 1 71,-2-1 0,-1-1 0,0-3-75,0 1 9,7 0 0,-5-5-244,3-1 169,-4 1 0,-1-8 0,0-7 0,0-6-22,0-4 1,0-2-1,0-2 1,2-4-98,3 0 0,1-5 1,6 2-1,-3-5-10,3-3 0,1 0 1,0 6-1,-2 2 30,-1 1 0,-2 2 0,4-1 0,-4 4-96,-1 4 0,-3 1 233,-4 1-28,0 5 1,0 4-1,0 10 1,-1 4 49,-4-1 0,3 5 0,-3-2 0,4 6 182,1 2 0,1 2 0,4-3 1,3 2-95,1-2 0,4 0 0,-4-2 0,6 1-138,5-4 0,-4-9 0,4 1 0,-4-3-257,-1-2 1,-1-7-1,1-2 1,-2-6-311,-3-5 0,3-2 1,-5-6-1,0 2-1168,-3 1 1769,-3 1 0,4-6 0,3 1 0</inkml:trace>
  <inkml:trace contextRef="#ctx0" brushRef="#br0" timeOffset="20148">8879 4261 7670,'8'7'832,"-1"4"1,-2 7 0,1 7-476,2 3 0,2 3 0,5 3 1,-2 4-199,-3-1 0,3 7 0,-3-1 0,1 2 0,0 1 0,-1-3 0,2-1-23,1-1-183,-5-7 1,5 2 0,-3-6 0,1-1-310,-1 0 0,3-6 0,-3-5 83,3-6 1,-3-6-1,0-7 1,3-6-1,3-8 77,4-8 1,4-1 0,-3-4 0,0-1 294,1 3 0,2-2 1,-4 10-1,-1 3 350,3 4 1,-11 7-1,4 0-213,-2 2 0,-5 8 0,0 6 0,-1 4-269,-4 4 1,-8 6 0,-5-3-1,-1 1-232,1 1 0,-3-2 0,3 1-177,-3-4 0,-2-4 155,1-1 1,4-7 0,2-5 0,1-6 150,4-7 1,3-4 0,3-6 0,4-5 0,3-4 242,6-5 1,-1 3-1,6-4 1,-2 6 239,1 4 1,1-1 0,-3 7-1,2 2 85,-2 6 1,3 0-1,-1 6 1,-2 1-65,-2 3 0,-6 7 0,0 4 0,-1 5-333,-1 4 1,4-1 0,-7 5 0,-2-2-115,-1-3 1,-2 4 0,0-3 0,0-1-259,0-1 0,-2-8-104,-3 1 1,4-10 0,-4-3 176,3-10 0,2-7 0,0 1 0,0-6 117,0-3 0,7-1 1,1-2-1,2-2-15,-1-1 1,1-5 0,5 6-1,0 5-181,-1 7 634,-6-2 0,5 12 0,-3-2 0,3 5 0,2 4 1,-2 4 89,-3 5 0,3 3 1,-5 7-1,2 0-260,0-1 1,-5 6-382,4 0 201,1-1 1,0-6 0,0-3-15,1-5 0,-3-3 1,2-4-1,0-5-38,-2-7 1,4-3 0,-6-5 0,1-1 40,-1 0 1,4-2 0,-5-2 0,-2 2-20,-1 6 0,3-3 0,0 3-12,-2 1 0,-8 8-30,-5 5-313,-3 3 228,-2 2 1,1 7-81,-1 3 0,2-2-69,3 2 1,2-5-1237,3 4 1601,-3-5 0,1 2 0,7-6 0,7-13 0,8-3 0</inkml:trace>
  <inkml:trace contextRef="#ctx0" brushRef="#br0" timeOffset="20397">10099 4114 7670,'13'-14'0,"-3"-1"0,-4 0 381,-6 1 1,0 4 0,-1 2 0,-4 1 1,2 4 0,-5 9 0,1 8 0,4 5 428,1 4-617,9 1-1,1 6 1219,13-1 1,2 1-704,6-1 0,1-6 0,-3-2 351,-2 0-1290,-4-4 0,-14 11-610,-7-4 0,-8 4-685,-12 1 0,-1-1 891,-4-4 1,4-4-1063,6-10 1,1-4 1695,-1-6 0,7-13 0,1-3 0</inkml:trace>
  <inkml:trace contextRef="#ctx0" brushRef="#br0" timeOffset="21208">10908 3688 7640,'-12'0'-1430,"-3"0"1192,4 0 238,-10 0 393,6 0 0,-1 12 0,-2 4 0,-3 4 0,-1 2 0,1 1-13,3 3 0,2 7 1,3 1-1,1 1-158,2 1 1,6-5-1,-5 3 1,3-3 307,3-2-485,1-6 0,2-2 1,2-7-1,2-5 0,6-5 1,3-9 397,2-10-327,0-6 0,4-10 112,1-4 0,0-2-87,-6-7 1,1 0 48,0 0 1,-6-5-74,1 0 0,-6-2-103,0 2 0,-2 2 1,-2-6-1,-2 1 0,-2-2 217,-6-6-323,-10 1 0,-1-8 1,-5 7-1,3 1 1,2 8-1,3 9 1,1 9 987,3 7-683,-1 5 1,7 21-1,3 11 1,5 14-130,5 7 0,1 11 0,6 1 0,-2 8-59,1 5 0,2 9 0,3 2-834,4 4 360,-4 2 130,6 6 0,-8-7-204,1 1 1,0-9 0,1-11 0,2-8 132,2-11 0,1-13 268,-2-17 1,-1-5 151,7-5 0,-6-17-88,6-12 1,-7-2-1,1-3 1,-2 0-1,-4 0 1,-2 3 0,-3 5-40,-1 8 400,-2 5 0,-5 13 0,0 10 273,0 13 0,0 10-518,0 6 1,0-3-102,0 3 0,0-4-146,0-6 0,0-3 0,2-8 0,2-3 1,6-5-1,5-7-1269,5-7 0,-2-9 1458,6-17 0,7-2 0,7-7 0</inkml:trace>
  <inkml:trace contextRef="#ctx0" brushRef="#br0" timeOffset="21851">11407 2600 7651,'-14'-22'867,"-1"0"-835,7 14 1,1 3 0,7 10 0,0 7 0,2 4 837,3 4 1,1 11-1,7 0-537,2 5 1,-7 3-1,10 7 1,0 3-1,-2 3-108,1 0 0,2 10 1,1-3-1,0 3-301,1 3 1,-3-4 0,5 2 0,0-4-251,-1-5 201,-4-10 0,10-10 79,-3-9 0,2-10-46,3-10 1,-1-7 0,1-8 0,-1-9 0,0-9 0,1-7 0,-1-2-184,1-1 0,-8-4 0,-2 4 207,-4 1 1,-3-4-1,-3 7 1,-5 1 0,-3 2-2,-2 2 0,-5 6 0,-2 3 1,-2 5 145,-8 6 1,2 2 0,-4 7 0,3 3 459,1 7-505,-6 0 0,4 18-84,-2-4 0,2 4 0,3 1 0,1 1 0,1-2-64,2-4 1,7 2-1,-2-6-82,4-2 1,1-2 0,1-3 0,4-3-506,5-5 0,5-4 1,3-4-1,1-5-963,-1-7 1666,5-3 0,0-3 0,6-2 0</inkml:trace>
  <inkml:trace contextRef="#ctx0" brushRef="#br0" timeOffset="22058">12245 2850 7857,'8'-14'0,"-4"-1"281,-8 0 1,1 7-1,-7 3 1,-1 4 264,-2 1 0,-2 3-136,0 7 1,7 1 98,3 14 1,4-6 158,1 6 1,13-1 0,6 4 0,9-2 444,6-1 1,-3-6-799,4 6 0,-11-6-112,-4 6 1,-5-2-341,-6 1 0,-4 4-283,-10-4 0,-9 4-1242,-11 2 1367,4-8 298,-7 0 1,10-13-160,-6 1 1,6-6-363,-2 0 518,4-15 0,8-5 0,1-14 0</inkml:trace>
  <inkml:trace contextRef="#ctx0" brushRef="#br0" timeOffset="22893">12833 2615 7633,'-13'-15'798,"3"1"-668,-11 6 1,11-4 195,0 7-112,1 0 0,-4 7 1,1 3-115,2 5 0,7 3 1,-2 1-1,4 1-114,1 0 1,0 0 110,0-1 1,0-4 0,0 0-69,0 1 0,1-4 0,4-2 55,5-4-29,-4-1 1,7-1 0,-4-4-1,0-5 77,1-3 0,0-2 1,3 1-1,-1-1 1,-3 2-1,1 1 0,0 4 215,0 2 1,0 1 0,4 6 0,1 6 153,0 8 1,1 6 0,4 8-99,4 1 1,2 6-202,-1 3 0,2 5 97,-2 5 1,-2-2-98,1 7 0,-1-2-222,2 2 1,1 2 0,-7-6 0,-1-1-406,-1-3 0,-3-5 104,1-12 0,-2-1-323,-3-3 1,-2-9 233,-3-6 1,-3-13 0,3-2 0,-4-8-70,-1-7 1,-1 2 0,-4-6 89,-5-3 0,-5-2 152,-4-5 0,1-4 1,-7-6-1,1-2 1,-1-3-1,1-5-393,-3-3 1,0-2 427,-3 1 0,6 1 523,-1 3 0,7 5-357,-1 9 1,9 4 0,5 9-1,3 1 1,2 3 0,0 0 1275,0 0 0,9 5-743,5-2 1,1-1 0,6 0 0,-1-2 95,-1-3 1,6 3-368,-6-1 0,6 1 126,-5-2 0,-1-1-163,-4 7 1,-7-6 0,-3 5-57,-3 2 1,-4 9 0,-3 4-167,-5 3 0,-3 4 1,-2 3-1,1 6 1,-1 5-138,0 4 1,6 6 0,0-1 295,3 2 1,1-2-1,5-1 1,2 1 0,3-2-57,4-4 0,11-9 0,4-5 1,6-3-151,4-2 1,4-4 0,6-4-616,0-6 1,-5-6-831,0 0 1,-8-1 741,-1-3 0,-7 2-779,-9 8 1562,-6-1 0,-8 7 0,-8 1 0</inkml:trace>
  <inkml:trace contextRef="#ctx0" brushRef="#br0" timeOffset="23129">12995 3144 7633,'0'15'836,"0"0"0,8-7 3,7-3-510,-1-4-464,14-14 1,-8 0 163,9-16 0,-1 0-29,11-16 0,0 5 0,5-11 0</inkml:trace>
  <inkml:trace contextRef="#ctx0" brushRef="#br0" timeOffset="23968">13774 1704 8039,'-7'-8'1078,"6"1"1,-6 9-461,7 3 1,5 4-194,0 11 0,5-2-180,-5 7 0,6-6-56,-1 6 0,1-7 106,-1 1-58,3 4-107,-5-7 0,7 6-59,0-8 0,-1-6-208,1-3 1,-2-5 0,-3-5 0,-3-4 60,-1-4 1,-4-2 0,3 0 0,-4 1-507,-1-1 1,0-5 368,0 1 1,0-6 0,0 4 0,0-2 0,0-3 0,0 0 111,0 1 0,0-2 0,0 4 0,0 0 0,0 3 434,0 4 0,7 1 0,3 0 44,3 1 1,1 4-132,1 0 0,0 5 0,-1-3 161,1 2 0,-5 1-126,0 5-41,-7-7-133,4 5 0,-7-2-24,0 8 1,0 5-24,0 5 1,0 1-164,0 0 0,0 1 1,0 2-1,0 2 1,0-2-73,0-2 0,0-1 0,1-1 0,2 1 163,2 0 0,5-5 1,-3-2-1,1-2 5,3-2 1,2-4-1,2-4 1,0-2 5,-1-2-2,1-2 1,-5-10 0,0 1 0,0-1 0,-1 0 0,-1 1-24,-1 1 1,3-3-1,-5-1 1,-2-1 0,-1-1-385,-2 1 494,0-5 1,0 7-1,-2-3 1,-1 4 203,-2 4 0,0 9 1,5 7-134,0 8 1,6 5 0,3 2 0,0 0 9,1-1 0,0 1 0,5 0 0,-1 0-97,1-1 0,0 1 0,0-2 1,-1-2-97,1-1 0,0-6 1,-1 0-2,1-2 1,-2-8-1,-1-4-34,-3-3 0,-4-2 1,3 0-71,-1 1 1,-1-3 0,-2-1 0,2-1-35,2 1 0,-3 3 1,3 4 167,-1 1 1,0 7 0,-4-1-358,2 8 0,0-1 0,-4 5-1831,4-2-616,-3 6 2803,4-10 0,-12-2 0,-2-9 0</inkml:trace>
  <inkml:trace contextRef="#ctx0" brushRef="#br0" timeOffset="24345">13994 1542 7622,'2'8'-321,"3"-3"1,-2-3 501,7-2 1,-5-7-1,3-2 1,-1-5 106,-4 0 1,3-1 0,-1-1 0,-2-2-293,-1-2 0,-2 1 0,0 4 79,0 0 0,-6 0-677,-4 1 0,-2 7 1,3 7 601,4 8 0,-3 12 0,-1 3 0</inkml:trace>
  <inkml:trace contextRef="#ctx0" brushRef="#br0" timeOffset="24855">14244 1351 7620,'8'15'77,"-1"-1"0,-7 1 0,2 0 0,1 1 773,2 4 0,5-2 0,-4 5-342,2-2 1,0 3-320,2-4 0,2 0 1,-6-6-1,2 1 1,4-2 35,1-3 0,-3-4 1,-2-7-167,-2-4 0,4-5 0,-3-8 1,-1-2-81,1 2 1,3-4 0,-4-3 0,1-1-172,-1 1 0,4-2 0,-5 4 204,-2 0 0,0 2-12,2 6 0,-3 0 220,3 1 0,3 6-210,2 3 0,3 10 0,2 4 0,-2 4-573,-4 2 1,4 0 0,-3-1-127,3 1 1,-3-7 0,0-3-1,1-3 178,2-2 0,2 0 0,0-2 0,-1-3 511,1-4 0,6-5 0,-4-7 0,4-2 0</inkml:trace>
  <inkml:trace contextRef="#ctx0" brushRef="#br0" timeOffset="25529">14950 1072 7626,'0'-20'0,"-2"1"0,-3 2 0,-5 4 221,-3 3 1,-1 7-1,-3-2 1,-1 4-1,-3 1 1,-2 0-1,-1 1 1,-1 4 494,1 5 0,4 5 1,-1 3-591,5 1 0,-6 6 0,11-6 31,0-1 80,6 5-184,-8 0 1,11 5-1,-3-2 1,3-3-1,2-2 1,2-3-1,1-2-129,2-1 1,7-7-1,-3-3 1,6-3-23,5-2 0,-4-2 1,5-3 71,1-5 42,-6-3 0,5-8 0,-6-3 36,-1-4 1,1-2 0,-2 1-1,-3 0 1,-5-2-12,-3-4 1,-2 3 0,-2-8-247,-3 0 1,-3-3 134,-7-1 0,-6-2 0,-2-1 0,-3-4 0,0 1 0,-2-3 0,2 3 223,-2-1 1,7 4 0,3 9 0,5 9 920,3 8-832,7 4 1,-4 12 0,9 10-1,1 15-74,2 11 0,7 6 0,-1 8 0,5-1-169,4 0 0,-1 6 0,-4 6 1,0 3-181,0-1 1,-1 11 0,-1-7-1,-1 3-3,-2-1 1,-1-10-1,6-7 1,0-7-68,-1-11 0,1-8 1,0-11-1,0-5 82,-1-3-3,1-9 0,0-3 0,-1-9 0,1-6 45,0-3 1,-2-1 0,-2 0 0,-1-1 0,0 1 0,0 1 0,-2 4 196,-2 4-2,6 4 158,-11 1 0,11 5 40,-7 0 0,1 7-86,-1-2 1,-3 10-73,3 5 1,-4 3-1,-1 2 1,0-1 21,0 1 0,0 0 0,0-1-83,0 1 0,2-2 28,3-3-90,-3-4 56,4-6 1,-4-1-1,1-6 1,2-6-1,0-5 1,0-1-1,1-3 129,2-2-399,-4-4 0,7-1 98,-6-1 0,5 1-196,-5 0 1,4-1 0,-2 1 0,0-1-468,-1 1 0,1 1-67,-3 4 1,0-2 374,6 6 1,-6-4 485,6 4 0,-6 0 0,2 6 0</inkml:trace>
  <inkml:trace contextRef="#ctx0" brushRef="#br0" timeOffset="25813">15317 557 7635,'15'0'0,"0"5"507,-1 0 0,1 0 70,0-5-193,-1 7 431,1-6-313,0 6-242,0-7 0,-6 1-19,1 4 0,-5-1 55,5 5 0,-7-4 134,2 5-240,-3-7-240,-2 10 0,0-9 73,0 5 0,-5 1 1,-2 5-1,1 0-19,-1-1 1,-4 1-527,1 0 238,3-1 173,-6 1 9,5 6 17,0-4 1,0 4-157,3-6 1,3-1 360,-3 1 1,4-5 0,2-2-32,4-2 1,3-2 0,7-8 0,0-2-497,0-2 0,-1-7-37,1-5 0,-5-1 54,0 2 1,-2 1 0,3-5-1,-3 0 1,0 0 0,-1-3 389,0-2 0,4-1 0,-3-1 0</inkml:trace>
  <inkml:trace contextRef="#ctx0" brushRef="#br0" timeOffset="26037">15508 13 7635,'-1'-8'431,"-4"3"1,-3 12 0,-7 8 0,0 7-1,1 6 1,-1 3 158,0 4 1,-1-4-1293,-4 3 1,9-8 0,-4-3-1542,2-2 1936,0-1 1,-2-6 306,1 1 0,-1 0 0,0 0 0</inkml:trace>
  <inkml:trace contextRef="#ctx0" brushRef="#br0" timeOffset="26251">15494 469 9151,'24'0'181,"1"0"0,-7 5 0,1 2 404,-2 1 0,-4-3 0,-4 4 78,-4 3 1,-3-4 0,-2 2 9,0 1-166,0-4-509,0-1 69,6-6 0,4-1 178,10-4-55,-4-3-158,12-7 1,-10 0 16,6 1 0,1 0 91,4 5 0,-4 2 1,-1 7-1,1-2 0,-1-1 1,-1-2-1,-2 2-473,-3 1 0,-1 2 1,-3 0 301,1 0 1,-5-1 135,0-4-105,-7-3 0,10-7 0,-5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9:41.2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1661 3617 6691,'7'-8'1983,"-4"-10"-914,7 3-670,6-3-108,-6-3 0,10-2 131,-11-6-259,4-1 1,0 2 60,-3 4 1,2-2-227,-7 6 1,-1 1 130,-4 4 0,-1 0-31,-4 0 0,-3 7-281,-7 3 1,5 5 0,0 7 0,1 6 60,1 5 1,-4 8 0,7-1 122,2 2 0,3-2 0,3-1 0,5 2-185,5 2 1,-1-5 0,9-3 0,0-6 0,2-4-140,0-5 0,5-3-322,-4-2 0,2-12 24,-1-2 621,3-11 0,-5-4 0,6-9 0</inkml:trace>
  <inkml:trace contextRef="#ctx0" brushRef="#br0" timeOffset="655">7467 692 8653,'-3'-12'0,"3"7"0,3 7 0</inkml:trace>
  <inkml:trace contextRef="#ctx0" brushRef="#br0" timeOffset="1935">3219 4087 7714,'-6'5'94,"6"0"-94,6 0 0,9-5 0,0 0 0</inkml:trace>
  <inkml:trace contextRef="#ctx0" brushRef="#br0" timeOffset="10844">1749 2603 7748,'-6'-15'527,"-1"0"426,-2 0-599,-5 7 1,13 3-176,-4 10 1,3 5 186,2 10 0,5-1 0,2 9-166,1 3 0,2 8 1,4 1-1,3 4 1,1 5-1,1 4 22,-1 5 1,3 7-1,-1 2-341,-2 0 0,-2-3 0,-3-10 0,-1-5 0,-2-5 41,1-5 1,-3-8-1,2-8 30,1-2 1,-2-8 24,0-8-26,-5-3 1,7-4 0,-6-3 0,0-6 0,0-7-166,0-7 1,5-1-1,-4 0 1,2 1 333,4-1 0,-4 5 0,2 1 0,1 6 5,2 4 1,-3 3-1,0 7 1,1 2-8,2 3 0,-3 5 1,-2 9-1,-1 4-111,-4 0 1,-1 5 0,-2-4-1,0 2 1,0 1-487,0-3 0,-2-6 0,-1 2-466,-2-4 729,-7-8 0,6-8 0,-4-11 0,5-6 109,4-2 0,2-7 1,2 1-1,4-3 0,1-1 250,4 0 1,1 4 0,1 2 158,1 2 0,0 6 1,-1 7-1,1 0-71,0 0 1,0 4 0,-1 1-270,1 6 0,-2 1 0,-2 4 0,-2 0 46,-3 0-713,-1 2 530,-5-2 73,0-8 1,0-8 61,0-7 0,0-6 0,0-3 0,0-4 9,0-2 0,0 3 1,0 1-1,2 3 229,3 1 0,1 3 0,6 6 0,-3 3 9,3 5 0,-1 5 1,1 7-138,-3 7 1,6 1 0,5 6-1,-2-1-93,-2-1 1,0 1 91,4-5 0,-4-2 1,4-3-1,-4-5-77,-1-4 1,0-1 0,-2-1-1,-2-4 43,-1-5 1,-7-10-115,2-4 1,-3-4-1,-4-1 1,-3-1 0,-5 2-309,-3 4 0,-1-1 0,-3 9 0,-2 5-186,-6 2 0,2 5 0,0 4 0,2 3 573,3 7 0,-5 6 0,1 13 0</inkml:trace>
  <inkml:trace contextRef="#ctx0" brushRef="#br0" timeOffset="11497">3337 2500 7684,'-15'0'-6,"0"0"1,1 0 0,-1 1 147,0 4 1,1 8-1,-1 7-10,0-2 1,2 3-1,2 0-63,1 2 1,5-3 0,-3 4 0,1 1 0,4-2 79,1-4 1,-2-2-52,-1-3 1,0-7-54,5-7 0,0-7 0,1-7-34,4-1 1,-1-5 0,4 1 69,-2 1 1,4 6 0,-3 4 0,1 2 71,3 2 1,2 9 0,4 7 0,1 6 369,1 6 1,7 6 0,-1 4 0,3 5-321,1 3 1,0 9-1,1 3 1,-2 2-345,-4-3 1,2 3 0,-6-7 0,-2-2-89,-2-1 0,-3-8 0,-1-4 0,-4-5-587,-2-4 1,4-4 491,-5-6 0,0-9 1,-5-6-1,0-10-202,0-7 1,0-6-1,-2-7 1,-3 1 525,-4-1 0,-5-5 0,-7-3 0,-2-6 0</inkml:trace>
  <inkml:trace contextRef="#ctx0" brushRef="#br0" timeOffset="11797">3337 2691 7684,'-5'-20'0,"0"1"149,2 1 1,1 6 0,4 2 151,3-1 0,-2-2 0,7-3 0,1-2-14,2-2 0,2-1 1,-2 1-1,-2-3-218,-1 0 0,-2-3 0,4 7 0,-4-1 60,-1-1 0,-3 5 1,-5-4-178,-4 4 0,2 7 0,-7 3 0,-2 1-47,-1 0 1,4 0 0,-1 7 0,-2 3-59,-1 5 0,5 4 0,2 4 1,1 3 207,0 2 0,2-3 1,7 3-1,6-2 1,3-3 328,2-2 1,6-3 0,4-1-136,2-2 1,3-7-1,-1 2 1,1-5-1,-1-5-80,0-5 1,1-3 0,-1-2 0,-1 1-1057,-3-1 1,-4 0 334,-7 0 1,-5 1 551,-4-1 0,-4 0 0,-1 1 0</inkml:trace>
  <inkml:trace contextRef="#ctx0" brushRef="#br0" timeOffset="12023">3322 3058 7684,'15'8'0,"0"5"0,1-11 782,4 3 1,-3-10-302,8-5 0,1 1-7,8-6 0,-3 2-2146,4-12 847,2 1 464,-6-12 267,5 5 0,-6-12 0,-1 6 1</inkml:trace>
  <inkml:trace contextRef="#ctx0" brushRef="#br0" timeOffset="12442">3925 2103 7658,'0'-20'43,"1"1"0,4-1 208,5-1 0,-2 4 0,4-4 0,2 2 0,4-1 10,0 2 0,4 3 1,-3 4-1,1 3 11,1 1 0,-5 2 0,4 5 1,-4 0-145,-1 0 1,-5 2-1,-2 3-169,-1 5 1,-3 8 0,-4 1-1,0-1-162,0-1 0,-1 4 0,-4 3 0,-5 2-36,-3-1 1,0 3 0,2-5-1,1 1-71,-2 1 0,6-8 500,1 3-22,3-10 1,7-5 0,2-10 0,1-5-118,3-3 1,2-2 0,2 1-1,0-1 1,-1 0-120,1 1 0,0-1 0,-2 0 0,-2 2-745,-1 3 0,-2-3 0,2 3 813,-5-3 0,3-1 0,0-1 0</inkml:trace>
  <inkml:trace contextRef="#ctx0" brushRef="#br0" timeOffset="12700">4278 986 7712,'1'14'152,"3"3"0,4 2 132,5 6 0,-2 4 1,10 6-1,-1 5 97,0 8 1,6-1 0,-3 5-426,-1-1 0,0 9 1,-8-1-1,1 2-391,0-1 1,-1-1 0,0 0-256,-5-1 1,3-12 0,-6-7 689,2-6 0,-4-10 0,2-2 0</inkml:trace>
  <inkml:trace contextRef="#ctx0" brushRef="#br0" timeOffset="12973">4719 1647 7698,'8'-15'0,"-2"2"0,-1 2 206,0 1 1,5 5-1,-4-3 43,3 2 0,-5 1 0,6 5 0,0 1-64,-2 4 1,4 3 0,-7 7-124,-2 0 0,0 4 0,0 3 0,2 0 8,-1 5 1,-3-5-1,-2 3 1,-3-1 0,-2 1-471,-2-1 1,4-6 0,-2 2-426,-1-4 685,6-1 90,-6-7 1,7-3 46,0-10 0,7-5-107,2-9 0,4 2-85,2-2 1,-5 3 164,0 1 1,0-5 29,4 1 0,1-1 0,0 5 0</inkml:trace>
  <inkml:trace contextRef="#ctx0" brushRef="#br0" timeOffset="13587">5204 1441 7321,'-13'-6'0,"1"-2"727,2-1-128,7 3 0,-3 8 0,7 2-330,4 6 1,2 3-1,4 2 1,-1 1-76,1 4 0,1-4 0,-1 4 1,-1-4-30,1-1 0,-2 0 0,0-1-72,3 1 0,-4-7-105,2-3 0,-7-10 1,4-5-1,-3-3-349,1-1 0,2-6 1,-4-1-1,2 0 167,-2-1 0,1-2 1,-1 4-1,3 4 135,3 4 1,-5 1 0,6 6 79,2 2 0,1 3 0,1 5-206,1 5 0,0-2 1,-2 2-1,-2 1-467,-1 2 1,-5 0 0,3-1-488,-1-3 1139,-2 1 0,1-2 0,2-1 0</inkml:trace>
  <inkml:trace contextRef="#ctx0" brushRef="#br0" timeOffset="13875">5527 1353 7661,'5'-23'27,"0"4"0,5 2 0,-4 4 1,2 2 224,4 1 0,1 0 0,2-3 0,-1 2 99,1 1 1,0 2 0,-1-2-165,1 5 0,-5 3 0,0 2 1,1 0-1,2 0 77,2 0 1,0 2 0,-2 3-272,-4 5 0,3 3 0,-7 2-14,-2-1 1,-1 3 0,-2 1-1,0 3 1,-2 2-782,-3 3 0,2 0 1,-7 0 262,-1-1 1,4-7 0,1 1-211,-1-3 549,5-7-19,-4-3 153,6-6 1,1-8 0,3-5 0,2-7 65,2-3 0,-3 4 0,3-6 0,1-1 0,-1-2 0,2-7 0,-2 4 0,-2-5 0</inkml:trace>
  <inkml:trace contextRef="#ctx0" brushRef="#br0" timeOffset="14111">5601 427 7661,'0'-15'244,"1"6"179,4 9 0,3 5 0,7 21-77,0 5 1,1 0 0,2 8-1,3 2 225,2 1 1,-5 4-1,3 1-497,0 2 1,-4 2 0,2-2 0,-2 3 0,-3 2-211,1 0 0,0-7 1,0 2-1,-2-6 1,-2-9-1,-1-9-1412,1-7 0,2-14 980,2-8 1,0-11-1,-1-16 568,1-3 0,0-4 0,0-6 0</inkml:trace>
  <inkml:trace contextRef="#ctx0" brushRef="#br0" timeOffset="14444">6086 251 7672,'-15'14'16,"0"9"0,-1 5 0,-4 6 0,-3 4 223,1 3 1,-6 3 0,3 3-1,-2 4-104,-3 1 1,1-3 0,1 2 0,3-4-303,6-4-386,3-3 1,1-2 284,0-4 1,2-3-306,3-1 1,4-6 572,6 1 0,-7-7 0,-1 3 0</inkml:trace>
  <inkml:trace contextRef="#ctx0" brushRef="#br0" timeOffset="14730">5968 1030 8134,'25'0'0,"-3"0"0,0 0 0,-4 1 0,-2 3 0,-1 2 0,-1 2 986,1 4-755,0 1 1,-1 0-105,1-3 189,0-4-356,-7-6 0,3-6 70,-6-4 1,0-3 0,-5-2 0,0 0 0,0-1-210,0-3 1,-5 1 0,-1-5 0,-1 1-286,1 5 0,-6-1 0,4 0 67,0-2 0,0 5 1,4 5-410,0-1 806,-1-2 0,5 5 0,0-5 0,0 5 0</inkml:trace>
  <inkml:trace contextRef="#ctx0" brushRef="#br0" timeOffset="15019">6262 809 7559,'15'15'0,"-1"0"273,1-1 1,0 1 0,-2 0 143,-3-1 0,-2-4 0,-5 0 1,4 0 167,1-2-428,-5 5 1,4-10-108,-7 7 249,0-7-324,0 4-7,0-7 12,0 0 19,0-7 1,0-1-1,0-6-192,0-1 0,0-1 0,0-2 0,0-4 0,0 1-120,0 0 1,0-4 0,0 6-1,1-1 1,2 1-129,2-1 0,5 0 1,-3 6 134,1-1 0,-3 5 0,5 2 306,1 2 0,-4-6 0,-1 4 0</inkml:trace>
  <inkml:trace contextRef="#ctx0" brushRef="#br0" timeOffset="15362">6541 706 7672,'15'0'0,"0"0"85,-1 0 0,1 0 202,0 0 1,-1 0-1,1 0 116,0 0 0,0 0 0,-1 0 121,1 0-653,-7 0 50,-1 0 1,-7 7 0,0 3 0,-2 3-27,-3 2 1,-1-1 0,-6 1-83,2 0 1,5 1 0,-3 2 0,0 1-101,0-1 1,5 0 41,-2 2-171,3-4 207,2 6 213,0-14 1,7-2 0,1-7 0,2-6 0,-1-8 37,3-7 1,1-8 0,2-3 0,-1-2-49,1-3 0,-5 0 1,-2-4-1,0 1 0,-1-1-178,-1 1 1,-1 0 0,-6-3-285,-4 0 372,3 6 1,-16-4-1,3 4 68,-1 1 1,-2-6 0,-2 4 0,-2-2 209,-1 2 0,1 3 1,8 8-1,1 4 1,1 6 1256,2 6-1132,7 6 1,-2 19 0,10 7 0,3 6 0,2 5 40,0 3 1,5 4 0,4 6-235,-1 0 0,-1 5 0,-3 1 0,1 1-158,0 0 0,1 3 0,2-5 0,2-4-189,-2-4 1,-2-12 0,0-9 0,2-5 111,2-5 1,4-4 0,-3-9 0,1-5 28,-1-7 1,-1-14 0,-6-1-149,1-1 0,-5 0 0,-2 2-130,-2-1 192,-1 7 162,-5-4 1,-1 12 0,-3-1 0,-2 6 135,-2 3 0,3 4 0,-3 8-24,1 5 1,2 8-1,5 3-120,0 2 40,0 1-102,0-1 1,0 5 112,0-4 0,0-2-358,0-3 222,7-2 1,-4-4 0,5-2-249,-1-1 1,4-7-79,-1 2 221,-3-3-179,6-9 1,-7 4 392,4-7 0,3-6 0,-5-7 0</inkml:trace>
  <inkml:trace contextRef="#ctx0" brushRef="#br0" timeOffset="15734">7173 368 7672,'8'-21'0,"6"5"273,-13-5-140,12 6 0,-6 0 239,3 0 1,1 1 239,-6-1-130,6 7-288,-2 1 96,-1 7-98,5 0 1,-7 2-59,4 3 0,2 5-128,-8 9 0,3-1 0,-4 7 0,4 1 37,1 2 1,0 3 0,4 1 0,-3 3 96,3-3 0,-1-1-831,-1-1 0,3-7 323,-3-4 0,-2-4-360,2-5 1,-5-4-1074,5-6 1801,-7-6 0,-3-2 0,-8-7 0</inkml:trace>
  <inkml:trace contextRef="#ctx0" brushRef="#br0" timeOffset="15965">7306 530 7672,'0'8'0,"1"-1"497,4-7-152,-3 0-482,11 0 1,-5-2 172,7-3 1,-5 0-52,-1-9 0,1 2 0,5-9 0,0 0 0,-1-2-258,1 0 256,0-5 1,-1 12 172,1-4 1,0 4 0,1 1 0,2 1 213,2-1 0,-1 7 255,-4 3-360,0 3 1,-1 2-8,1 0 0,-2 7-53,-3 2 1,3 5-127,-3 0 1,-4 1 19,-1 0 0,-3-1 1,-2 1-1,0 0-158,0-1 268,0 8-567,0-6 0,-7 7-296,-3-4 406,4-2 32,-1 4 125,1-13 19,4 5 0,-4-13 31,6 0 1,6-6-38,4-9 1,3-5-280,2 1 1,-1-7-132,1 1 1,2 4-584,2 1 1071,-9-3 0,16 7 0,-10-5 0</inkml:trace>
  <inkml:trace contextRef="#ctx0" brushRef="#br0" timeOffset="16867">132 5675 7575,'0'-20'243,"0"0"0,2-7 1,1-3-1,2-7-58,-1-6 1,-3-1-1,-1 0 1,0-2-94,0-3 0,0 2 0,0-5-140,0 1 0,-6-3 56,-4 5 0,-5 0 113,-4 5 0,2 2-311,-2 2 1,2 6-38,3 10 1,4 2 556,0 8-236,7 6 1,-4 8-1,7 13 1,0 10 0,2 9 81,3 4 0,3 11 0,7 1 1,-1 6-29,1 6 1,6 9-1,2-1 1,2 4-166,-1 2 1,-4-7-1,4-7 1,1-9 78,-2-12 0,4-15 1,-2-9-1,1-8 102,-2-6 1,3-9 0,-6-7 0,0-7-228,0-6 1,-1-3-1,-7-4 1,-2-2-117,-1-1 0,-7 2 0,2 7 7,-3 0 0,-2 6 96,0 3 0,-2 10 0,-1 9 1,-2 7-1,2 11-67,1 4 0,9 2 0,3 3 0,3-3-220,1-2 1,3-1 0,1-7-1,3-4-719,2-4 1082,1-10 0,12-16 0,2-10 0</inkml:trace>
  <inkml:trace contextRef="#ctx0" brushRef="#br0" timeOffset="17365">1176 4646 7664,'-15'-13'-118,"1"3"1,4-2 213,0 8 304,0-1 0,-4 5-90,-1 0 0,7 1-199,3 4 1,2 3 33,-2 7 1,3 5-23,-3-1 0,5 2 0,3-1 0,4 5-10,1 2 0,2-2 0,5-1 0,-1 2 0,1 1 0,1-3 0,2-4 23,2-4 1,6-8-1,-1-3 1,2-3 409,3-2-548,-1-13 0,0 1 0,1-12 0,-1-4 0,-1-3 0,-2-3 0,-3 1-113,-2 2 0,-1 2 1,-7-1-1,-3 2-41,-5 4 0,-4 3 0,-1 6 0,0 0-71,0 1 30,-6 5 0,-2 3 0,-7 6 0,-1 1 3,-4 4 1,4 4 0,-4 5 0,5 3 0,4 1 0,1 3 0,0 0-205,2 0 1,2-1 0,6-5-1,0-1 398,0 1 0,0 0 0,6-1 0,2 1 0</inkml:trace>
  <inkml:trace contextRef="#ctx0" brushRef="#br0" timeOffset="17659">1779 4322 7572,'-7'-9'0,"-3"0"0,-3 3 99,-1 3 1,-1 3-1,0 5 1,2 4 219,3 4 1,-1 2 0,6 0 0,2-1 0,1 1 69,2 0 0,7 0 0,3-1 0,4-1-63,6-3 0,-4 3 0,2-3 0,-5 3-354,-3 2 1,-5 4-1,3 1-417,-1-2 1,-3 3 0,-5-1-802,-4-2 0,2-4 581,-7-4 0,7-5 0,-2-10 665,3-5 0,2-16 0,0-5 0</inkml:trace>
  <inkml:trace contextRef="#ctx0" brushRef="#br0" timeOffset="17967">1764 3779 7664,'-8'-15'74,"3"0"1,3 9-1,2 6 428,0 8 1,7 6-1,4 6 1,6 5 42,2 2 0,7 3 0,-3 1-371,0 3 0,5 4 0,-5 6 0,0 0-208,-4 0 0,2 0-512,-1 0 0,0 0 396,-6 0 1,1-6 169,0-4-81,-1-9 1,1-6-100,0-9 0,-2-10-1649,-3-10 1809,3-16 0,-5 2 0,7-12 0</inkml:trace>
  <inkml:trace contextRef="#ctx0" brushRef="#br0" timeOffset="18301">2205 3440 7664,'-15'30'141,"1"6"0,-8 3 0,0 8 0,-3 4 0,1 3 0,-1 5 1,1 3 887,-1 0-982,1-2 0,1-8-293,3-3 0,4-3-526,1-2 1,5-6 421,0-4-560,7-3 910,-10-1 0,11-1 0,-4 0 0</inkml:trace>
  <inkml:trace contextRef="#ctx0" brushRef="#br0" timeOffset="18560">2220 4219 7664,'14'0'0,"1"0"0,-5 0 0,0 0 0,-5 5-36,4 0 1,-4 10 4,5-5 0,-5 6-20,5-6 20,0 3 958,-2-5-591,5-1 1,-5-7 0,7-2 33,-1-3 0,-1-5 0,-1-8-233,-2-1 0,-7-1 0,2 4-178,-3-4 0,-2 9 0,-2-4-290,-3 2 1,0 7 0,-8 1 0,-3 5-1,-2 5-239,-3 4 1,3-1-1,-5 1 1,1-3 569,4-3 0,2-1 0,1-2 0</inkml:trace>
  <inkml:trace contextRef="#ctx0" brushRef="#br0" timeOffset="18561">2264 3940 7912,'5'-14'0,"1"0"0,2 3 726,4 1 0,-6 9 0,-1 2-638,-3 12-324,-2 9 0,-2 2 0,-3 0 236,-4 3 0,-4-6 0,-2 0 0</inkml:trace>
  <inkml:trace contextRef="#ctx0" brushRef="#br0" timeOffset="19320">2852 3940 7681,'0'-14'901,"1"5"-319,4 4 0,-1 9 0,5 2-346,3 2 0,1 4 1,2 6-1,-2 1-104,-4-1 1,5 0-1,-6 0 1,0 2-116,-3-2 1,1-7-1,1-3-167,1-1 1,-5-4-1,4-8-196,-1-4 0,-4-9 0,4-4 152,1-1 0,-4 4 1,5-6-1,-1 1 60,-4 1 1,1-3 0,-1 6 0,2 2-10,-2 2 1,0 3 340,2 3 1,3 5 0,5 10 0,-1 5 4,-2 3 1,-6 2-1,6-1 1,0 1-66,-2 0 1,5 0-165,-3-1 0,3-6-143,2-3 0,-2-11 1,-2-7-1,-2-5-148,-3 0 0,6-3 0,-4 1-460,0 2 641,-2-5 0,-6 7 0,2-2 1,1 5-347,2 3 645,0 7 1,-3-2 0,3 10 82,4 4 0,0 5 1,-1 0-1,0 1-36,0 0 0,-3-6 0,5 0-108,1-3 1,2-1-1,2-5 1,0-2-126,-1-3 0,1-4 0,-2-9 1,-1-2-99,-3 2 1,0 2-1,0 1 1,-2 0 141,-1 1 0,-4 4 0,5 2 184,-1 1 1,-3 2 0,7 5-166,2 0 1,-4 5 0,2 0-74,1-2 1,2-1 0,2-2 0,-1-2-559,1-3 1,-2-3 0,-1-6 590,-3-1 0,1-6 0,5-2 0</inkml:trace>
  <inkml:trace contextRef="#ctx0" brushRef="#br0" timeOffset="19985">3807 3440 7186,'7'0'11,"-7"0"0,-8 2 0,-5 1 717,-2 2 0,5 2 1,2-2-610,1 4 0,1 0 0,3 0 0,-2 3-50,1 1 0,4 2 0,4-1 1,2 1-1,2 0 0,4-1 1,1 1 75,2 0 0,-1-7-169,1-3 0,5-3 1,-1-4-1,-1-3 125,-2-5 1,1-9 0,1-8 428,1-5-480,1 1 1,-10-12-1,-2 4 1,0-2 79,0 2 1,-5-3-69,2 2 0,-3 3 1,-4-2-1,-3-2 1,-4 0-520,-4 2 401,-2-10 1,-6 13-1,-2-12 1,-2 3 0,2 2-1,2 4 1,3 5 369,2 6 1,8 5-1,3 8-108,3 1 1,4 9 0,4 8 0,7 12-18,5 6 0,4 5 1,-4 9-1,3 2 1,2 4 14,3 3 0,-3-2 0,0 11-389,-2-3 1,-2 11-1,-4-2 1,0 1-899,0 0 966,-1-7 0,-4-4 1,-2-12-1,0-7 1,-1-9-1,1-6-119,0-6 1,0-9 0,2-9 0,-5-6-35,-3-5 1,3-1-1,0-5 1,-2 1 141,-2-1 1,4 3-1,0 1 114,-2 0 1,4 3-1,0 6 83,1 3 1,-3 3 0,4 7-28,3 0 0,-4 2 73,2 3 0,0-2-16,4 7 0,1-5-73,0 5 0,-1-7 130,1 2 0,5-4-84,-1-1 1,6-11-40,-6-4 1,6-9-5,-6-1 1,6-4 397,-5-5 1,-1 3-95,-4-4 0,-2 6 336,-3 4-427,-4-2 1,-7 12-3,-4 0 0,0 7-506,-10 8 0,4 11 181,-9 4 0,4 10-979,1-1 1,0 2 554,1-1 0,1 1 509,3-6 0,3 6 0,7-3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0:03.1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206 1471 7480,'-14'-10'135,"-1"0"0,0 7 1,1-2-1,-1 3 1,0 2-1,0 0 212,1 0 1,-1 7 0,2 3-150,3 3 0,-3 3 0,5 2 63,0 1 1,-4 8 0,7-3-43,2 4 1,2 1 0,1 1 0,1-1-124,4 0 1,-2-4 0,7-2 0,2-2 0,1-3 79,1-2 0,1-7 1,1-5-1,2-2-55,2-2 0,4-2 0,-2-2 0,1-6 11,3-3 1,1-2-1,3 0 1,-1-1-46,1-4 1,-3 2-1,0-4 1,-5 0 24,0 4 1,1-3 0,-7 1 0,-3 3-105,0 0 1,-2-2-1,-1-1 1,-3 2-94,-1 2 1,-4 1 0,3 0 0,-4 1-64,-1-1 0,-6 0-19,-4 0 1,-8 6-1,-1 1 1,1 1 0,0 4-43,-2 1 0,4 2 0,-4 2-17,4 3 1,6 3-1,2 6 1,1 1 211,4 0 1,1 0-1,2-1 1,0 1 46,0 0 0,5-1 1,2 1-1,1-2 83,3-3 0,2-4 0,2-6 1,0 0 19,0 0 0,-1-6 1,1-4-1,0-3-83,-1-2 0,-1-4 0,-1-2 1,-2-1-20,1 1 1,-3-3 0,0 2-33,-1-1 0,-2 6 0,-5-3 0,0 4 1,0 1-16,0 0 0,0 5-105,0 1 0,0 7 159,0 2 0,0 8 0,0 10 0,0 2 62,0-2 0,0-2 1,1-1-38,4-1 1,-1-1 0,5-3-2,3-5 1,1-5 0,2-5-73,-1-5 1,1-8-1,0-3 1,-1 0-107,1 0 1,0 0-1,0 3 1,-1-2 66,1 2 0,0 3 0,-1 6 0,1 2 27,0 0 1,-5 6-1,-1-4 1,1 5-41,-2 5 1,4 3 0,-6 5-3370,2-3 1165,-4 3 2263,9-11 0,-12 4 0,6-6 0</inkml:trace>
  <inkml:trace contextRef="#ctx0" brushRef="#br0" timeOffset="568">1118 912 7674,'-10'-5'0,"0"0"334,-1 2 95,-2 1 1,4 9 0,5 3 428,2 3-624,2 1 1,0 1-1,2 1 1,2 2 144,6 2 1,2 5 0,-1-4 0,-1 0-131,1 0 0,1 5 0,-1-1 1,-3 1-355,-1-2 1,-2 4-1,-7-3 1,-1 1-255,-2-2 0,-6 2 0,1-6 0,-3-4-542,-2-4 1,0-6 572,1-6 0,5-11 1,5-5-1,4-6 155,4-4 0,6-6 0,11-4 1,7-2 488,5-3 0,6-1 0,-3-2 90,2 0 1,-4 1 0,5 4-1,0 5-62,-1 3 0,-7 1 1,-8 2-1,-2 4 1,-5 4 413,-4 4-853,1 8 1,-15 3 0,-1 10-1,-10 5 1,-3 4-31,-1 6 1,2-2-1,1 6 1,1 1 70,3-2 0,3 5 1,7-6 112,0 1 0,4-1 0,4-8 0,7 1-10,1 0 1,5-7-1,0-3 1,2-5 0,2-5-259,-2-5 0,4-3 1,-4-2-1,0-1-421,-3-4 0,-4 4 0,-1-5 0,-2 1-530,-3 1 1,1-1 1159,-6 5 0,6-6 0,-3-2 0</inkml:trace>
  <inkml:trace contextRef="#ctx0" brushRef="#br0" timeOffset="1390">2000 471 7619,'-9'8'1,"-10"-1"0,3-7 0</inkml:trace>
  <inkml:trace contextRef="#ctx0" brushRef="#br0" timeOffset="2215">2058 603 7888,'-4'-9'0,"-3"0"0,-3 3 540,-6 3 1,1 1 243,-4 2-628,-4 6 1,0 3-1,-5 5 1,2 1-1,3 0-115,2-1 1,1 3 0,7 1-1,2 1 1,3 1 95,1 1 1,2-5 0,5 4-186,0-4 1,7-7-1,2-5 1,5-4 144,0-4 0,6-5 0,-1-7 1,1-4 38,1-4 0,-4 1 0,2-1 0,-2-1 27,-3 2 0,-1 2 0,-1 6 0,-4 1 251,-2-1 1,6 7-121,-2 3 1,3 11 0,1 9-1,1 8 22,0 5 0,0 8 0,1 3 0,2 3 317,1 2-479,1 1 0,0 5-143,-1 4 1,1 2 0,-5-1-1,-1-1 1,-1 2 503,-3 1-617,-3-5 1,-7-1-297,0-7 1,0-7-60,0-2 0,-2-6 228,-3-5 1,-3-4-1,-7-9 1,1-2 0,-1-3-190,0-3 1,0-3 0,1-4 0,-1-8 157,0-6 0,1-10 0,1-8 161,3-1 1,-3-7-160,3-5 1,2-13-430,-2-2 433,7-6 0,-4-4 0,9 1 376,3-1 1,0 6-137,9-1 1,-2 14 0,7 1 0,-2 6 0,-3 6 0,1 3 1819,0 4-1299,-1 11 1,1-2-35,0 6 1,-5 7-129,-1 8 0,-5 5-31,1 5 0,1 3-315,-1 7 0,0 1 0,-5 2 0,0 3 0,0 1 0,0 1-104,0-1 0,0-4-225,0 2 41,0-4 153,0-1 0,5-8 1,1-7-1,1-9-85,-1-4 0,6-6 0,-4-2 0,2-2 0,-2-3 0,-1-1-214,-4 3 1,-2-4 235,-1 4 1,5 1 209,0-2 1,0 7-67,-5-1 1,2 9 0,1 3 271,2 1 1,1 4-1,-2-1 0,2 6 283,2 7 1,-3 3 0,5 2-285,2-1 1,-4-4 0,2-2 0,-1 1 193,-1-1-500,6-5 1,-6 4 120,6-7 1,-4 0-1,0-2-754,1-3 0,3-3-117,0-7 1,-4 7 127,0 3 1,-5 3-1399,5 2 1644,-7 0 466,3 0 0,-6-6 0,0-2 0</inkml:trace>
  <inkml:trace contextRef="#ctx0" brushRef="#br0" timeOffset="2428">2455 118 7612,'7'-8'-524,"-6"0"524,4 3 0,-3-3 0,-2-7 0</inkml:trace>
  <inkml:trace contextRef="#ctx0" brushRef="#br0" timeOffset="2624">2588 133 7626,'24'15'918,"1"-1"0,-6-1 0,4-1-189,-2-2 1,-1-5-1,-5 3 1,-1-2 434,1-2 1,0-3-900,-1-1 0,-4 0 0,-2-1-611,-1-4 0,-2-8 1,-7-9-1,-1-1 485,-2-3 0,0-1-139,5-3 0,0-6 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0:10.6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1808 7751,'15'7'0,"1"3"1026,4 9 1,-2 4-698,6 6 1,-4 1 0,4-1 0,3 1 0,0-3 0,1-2-918,-3-5 588,2-11 0,-10 4 0,4-4 0</inkml:trace>
  <inkml:trace contextRef="#ctx0" brushRef="#br0" timeOffset="856">177 1779 7729,'-7'-15'-37,"-1"0"560,0 1-93,1-1 0,7 9 1,2 6-116,3 8 1,3 5 0,8 3 0,4 4-149,4 4 0,-1-1 0,2 0 0,-1 0-294,-1 0 0,3-5 0,-6 3 0,-2-3-573,-2-3 0,-1 3 700,-1-9 0,-5 4 0,-3 2 0</inkml:trace>
  <inkml:trace contextRef="#ctx0" brushRef="#br0" timeOffset="1158">368 1235 8020,'11'21'0,"2"5"705,4 7 1,7 5 0,2 7-1,4 3-299,-1 1 1,9 6 0,-9-3 0,2 2-551,0 0 0,-2-1 0,1 2 1,-1-3-344,1-1 1,-6 1 0,-1-6 0,-2-5-27,-3-4 0,-2-6 0,-1-9 0,0-9-576,0-5 1089,-7-10 0,5-12 0,-5-9 0</inkml:trace>
  <inkml:trace contextRef="#ctx0" brushRef="#br0" timeOffset="1431">956 985 7783,'-30'15'280,"7"13"1,2 6 0,0 7 40,-4 3 1,-7 13 0,-4 7-1,0 6-230,0 3 1,-3 1 0,3-2 0,0-2-373,0-1 0,2-9 1,4 0-734,1-4 562,6-9 291,2 4 0,6-9-411,0-2 1,7-4 571,3-7 0,4 0 0,1 1 0</inkml:trace>
  <inkml:trace contextRef="#ctx0" brushRef="#br0" timeOffset="1809">838 1941 8049,'16'0'0,"2"0"183,2 0 1,0 1 0,-6 4 0,1 5 0,-2 3-1,-2 2 178,-1-1 0,0 1 0,5 0-109,-1-1 1,-4-5-1,0-3 138,1 1-268,3-6 1,-5 1 0,0-10-50,-3-5 0,1 1 1,-4-9-1,2 1-43,-2 1 0,-1-7 1,-2 3-1,0 0-365,0 3 0,-5-1 1,-2 2-1,-1-1 72,-3-1 1,2 4 0,1-2-1,0 2-485,0 3 1,5-1-1,-2 0-880,3 1 1628,2 6 0,0-6 0,0 6 0,0-6 0</inkml:trace>
  <inkml:trace contextRef="#ctx0" brushRef="#br0" timeOffset="2164">1073 1588 7774,'15'-15'-1239,"-2"5"1418,-3 0 1,3 7 0,-3-2 0,1 5 0,1 5 0,-4 5 387,-2 3 1,6 2-1,-4-1 1,2 1-1,-1 0-42,3 0 1,-4 1 0,0 2-34,-1 1-434,4 1 1,-4 0 0,3 1 0,-4 0 0,-1 0-1,0-3 1,0-3-66,1-5-618,-4-4 362,4 1 114,-6-5 1,0 2-186,0-8 130,0-5 1,0-5-1,0-1-71,0 0 1,5-6-1,0-3 92,-1-4 1,-3-2 0,-1-1 0,0-1 123,0-3 1,0 3 0,2 6 285,3 1 0,-2 9 1,7 1 33,1 9 1,1 6 0,1 4 0,0 6-28,3 3 1,-1 2 0,-2 1 0,3 2-226,0 2 1,1-1 0,-2-5-1,-1-3-116,1-1-76,0-7 1,-1 4 57,1-7 1,0-4-19,-1-5 1,1-3 25,0-12 1,-5-1-1,-1-4 1,3-1-239,1 1 290,-5 6 0,-1-5 0,-7 5 1,0-1-80,0-1 0,-2 6 0,-3-2 0,-3 3 28,0 5 1,-5 8 0,3 0 163,-3 3 0,0 10 1,3 5-1,5 7 156,3 3 1,2 1 0,0 6 35,0-1 0,7 1-71,3-1 1,4 0-54,6 1 1,-4-7-134,4-4 0,-2-3 60,2-1 0,-4-7 39,3-3 0,-2-3-5,-2-2 0,-1-8-138,1-7 0,-2 0-2102,-3-4 1487,3 2 0,-12-4 676,4-3 0,4 2 0,-1 1 0</inkml:trace>
  <inkml:trace contextRef="#ctx0" brushRef="#br0" timeOffset="2657">1896 1309 7740,'0'-15'-26,"0"7"1,5-5-176,0 3 1,0-5 1030,-5-5 1,2 4-348,3-3 0,-4 2 484,4 3-364,3-1-313,-6 0 0,11 7-38,-3 3 1,-2 3 0,2 4-44,1 3 1,2-2-120,2 7 1,-5 0-110,0 5 0,-6-1 14,6 1 0,-6 5-157,0-1 1,3 1-35,-2-6 0,0 1-7,-5 0 168,0 0-537,0-1 275,0 7 145,0-4 1,-5 4-437,0-6 317,-6 6 97,9-5 0,-6 6 207,3-8-30,3 1 465,-4 0-391,6-1 1,1-6 747,4-3-728,3-10 1,2-9-1,0-9 1,0-2-1,0 1 1,-1-2-1,1-2 0,-2-1 0,4-1 0,-6 1 0,1 1-91,-1 4 0,4 1 0,-3 6 0,-1 1 78,1 3 1,4 8 0,-3 2 0,2 6-1,-2 7 161,-1 3 0,3 2-389,-5-1-16,-1 1 198,3 0 1,-5-1-111,3 1-151,3-7 1,0-1 121,7-7 104,-7-7-38,5-1 1,-5-8-1,5-4-260,-3-4 158,3 2 1,-7-4-40,4 7 185,3-1 1,-9 5-1,5 2 1,3 4-270,1 4 1,-3 5-132,-1 5 1,-4 3-216,5 6 1,-5-4-35,5 0-691,0-7 1331,4 4 0,1-20 0,0-4 0</inkml:trace>
  <inkml:trace contextRef="#ctx0" brushRef="#br0" timeOffset="3207">2705 823 8455,'8'-6'1859,"-3"-2"-1841,-10-7 1,-3 7-1,-7 3 1,0 3 106,1 2 1,-1 0-1,0 2 1,2 3-12,3 5 0,-3 3 0,5 3 0,0 2-152,3 2 1,-1 9-1,1-3 1,1 0-93,3 2 0,2-5 1,3 0 525,1-2-258,6-1 1,-3-11 0,7 0 85,0-3 0,-1-3 0,1-8 0,0-6 1,-1-5-49,1-4 0,-5-11 1,0 2-1,0-4 1,-2-3-1,-3-1 1,-4-3-38,-1 1 1,0 3 0,0-5-240,0 1 1,-1-6 0,-6 5 73,-8-6 0,1 1 0,-8-3-266,1 3 1,5 2 0,-5 2-1,3 2 211,3 6 0,-1 10 458,11 4 1,0 12 0,6 9-242,4 13 1,-1 8 0,7 13-1,4 4 1,3 5 0,1 5-24,3 5 1,-1 3 0,5 5-204,-2 7-120,1-7 0,4 13 1,-1-18-1,0-10 0,0-11 1,3-9-1,0-10 204,0-5 0,-7-7 0,1-12 0,-1-7-132,-1-9 1,-2-10-1,-6-1 1,-2-1-27,-3 0 1,1 5-1,-6-1 183,-2 5 0,-1 8 27,-2-2 0,-2 6-100,-2 4 1,0 3 0,-5 9 0,-3 3-182,-1 5 0,0 4 1,2 6-1,1 3 1,-2 1-200,-1 1 0,3-6 0,2 4 1,2-1-217,2-4 491,3-2-629,1-8 104,0 5 506,0-11 0,6 4 0,4-7 0,3-4 178,2-5 0,6-16 0,2-5 0</inkml:trace>
  <inkml:trace contextRef="#ctx0" brushRef="#br0" timeOffset="3507">3308 59 7712,'0'-15'1048,"0"7"1,0 3-829,0 10 0,-7 3 0,-1 7-977,0 0 0,-1-7 0,6-2-838,-2 1 1540,0-5 1,7-2 0,3-10 0,3-3 0,2-2 0,0 2-1,1 2 3095,2 1-2448,2 7 0,-2-2 95,-3 10 0,-4 9-489,-6 11 0,0 2 0,0 3-486,0-1 0,0-1 0,0-3 0,0-6 288,0-3 0,0-7 0,0-3 0</inkml:trace>
  <inkml:trace contextRef="#ctx0" brushRef="#br0" timeOffset="3983">3322 59 7647,'-6'-13'-1611,"-4"3"1381,3-3 1124,-6 5 0,10 0-533,-7 3 0,5 3 1,-4 2-1,-3 2 0,-1 3 1,-2 6-97,1 7 0,4 0 1,2 7-1,-1-1-403,1-1 0,5 3 0,-2-6 0,4-2-755,1-2 0,0-1 893,0-1 0,0 1 0,0 0 0</inkml:trace>
  <inkml:trace contextRef="#ctx0" brushRef="#br0" timeOffset="4182">3396 0 7658,'14'7'2285,"-5"8"-2015,-3 1 1,-6 12-337,0-4 1,-6 9-1,-3 1 1,0-1 65,-1-2 0,0-2 0,-5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0:32.23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529 1426 7714,'-13'-1'-220,"3"-4"467,4 3-467,6-11 197,0 5 23,0-7 1,0-6 16,0-3 0,0-6 100,0-4 1,1-4 66,4-6 1,-3-1-65,3-4 0,-3 1 1,-2-6 1,0 0-3,0-4-61,0 5-553,-7-4 709,-1 5 36,-7 0 0,0 8 127,1 9 0,4 11 1,2 7 101,1 11 1,2 16 0,5 21 0,0 11-233,0 10 1,5 7 0,2 5 0,-1 3-1,2 3-338,1 4 0,-4-4 0,3 10 0,-2-2-454,-2 1 1,2-7-1,-1-9 1,0-4-258,1-5 1,1-5 0,4-12 589,-1-7 212,-7-1 0,10-12 0,-4 4 0</inkml:trace>
  <inkml:trace contextRef="#ctx0" brushRef="#br0" timeOffset="348">720 1397 7900,'0'-23'570,"0"4"0,2 2-312,3 3 0,-3 4 1,4 2-134,1 1 0,-4-3-17,7 5 0,-5 0-68,4 5 1,-4 0-1,3 2 1,-1 3 4,-4 5 0,4-2 1,-2 2-1,-2 3-167,-1 5 0,-2-2 0,0 5 1,0-1 29,0 0 0,-2 6 1,-1-2-1,-2 2 0,0 0 119,-2-1 1,6-7-1,-4 1 1,3-2 206,2-2 0,0-1 602,0 1-684,0 0 0,7-12 0,1-5-224,0-4 0,3-11 1,-4-5-1,0-3 1,1 1-595,0-3 1,-5 5 0,2-1 109,-3 1 1,-2-2 0,0 4-740,0 2 1295,0 2 0,6 1 0,2 1 0</inkml:trace>
  <inkml:trace contextRef="#ctx0" brushRef="#br0" timeOffset="813">1205 1309 7726,'7'-15'0,"-4"2"172,7 3 0,-5-3-12,5 3-256,-7-3 935,17-1 0,-14-1-330,14 0 1,-7-1-412,6-4 0,-2 4 0,-4-4 1,-2 4-1,-3 1 0,1 1 27,-1-1 0,-5 0 1,2 1-67,-3-1 0,-4 7 0,-3 3-264,-5 3 0,-3 9 0,-2 3 1,1 3 38,-1 1 1,0 6 0,1 1 0,1 2 0,1 3 174,2 2 0,7 0-24,-2-4 0,4 4 1,1-5-1,1 0 1,4-4-1,5-2 52,3-3 1,2-6 35,-1-3 1,3-3 0,1-4 0,1-3 68,-1-4 0,3-4 0,-1-4 0,-2-1-146,-2-1 1,-1-3 0,0 4 0,-1-1 33,1 1 0,-5 2 1,0 2 217,1 5 1,-3 2 0,2 7 32,2 0 1,1 7 0,1 2 0,1 5-299,0 0 0,-1 1 1,1 0-1,0-2-335,-1-3 0,1 3 410,0-4 1,0 0 43,-1 0 7,-6-5-2114,6 2 1445,-13-6 0,7 0 0,-4-1-476,0-4 0,1 1 1036,-5-5 0,7-8 0,1-6 0</inkml:trace>
  <inkml:trace contextRef="#ctx0" brushRef="#br0" timeOffset="1166">1749 1015 8282,'-14'16'0,"1"5"0,-1 7 0,3 5 697,0 0 1,-9 7 0,9 1 0,-1 0 242,-1 1-1402,0-6 1,3 5 271,0-6 195,7-8-345,-3 1 0,4-7 234,-3 4 99,3-4-1062,-4-13 0,8-1 1069,2-7 0,5-7 0,5-1 0</inkml:trace>
  <inkml:trace contextRef="#ctx0" brushRef="#br0" timeOffset="1431">1896 927 7726,'8'14'1494,"-1"1"-1249,-7 6 1,0 1-1,0 4 1,0-2-1,0 1 1,0-1-1,2 1 1,1-1 492,2-1 0,5 3-1032,-6-6 0,6-1 0,-5-4 1,0-2-1479,2-3 0,-6-5 890,4-10 882,3-3 0,-6-13 0,4-2 0</inkml:trace>
  <inkml:trace contextRef="#ctx0" brushRef="#br0" timeOffset="1432">1955 721 9135,'-15'-8'634,"1"1"-1862,-1 7 766,7 0 0,1 7 462,7 3 0,-6-4 0,-2 1 0</inkml:trace>
  <inkml:trace contextRef="#ctx0" brushRef="#br0" timeOffset="1824">2278 824 7710,'-6'-8'0,"-2"-5"0,-7 11 287,0-11 0,1 11 7,-1-3 0,0 4 351,1 1-385,-1 0 1,2 6 0,5 4-1,6 3 1,9 2 313,6-1 1,-2 1-195,9 0 1,1 4-127,-2 1 1,1 0-214,-5-6 0,-2 6 67,-3 0 1,-4 1-92,-6-2 0,-6 4-485,-4 7 0,-5-6 325,-4 1 0,1-7-576,-7 1 1,7-4-54,-2-5-413,4-4 513,8-12 373,1-2 0,7-9-241,0-2 0,14-4-37,5-7 577,1-6 0,14-1 0,-3-7 0</inkml:trace>
  <inkml:trace contextRef="#ctx0" brushRef="#br0" timeOffset="2226">2264 30 7710,'-2'-13'460,"-3"3"-229,4 4-116,-6 6 0,7 3 1254,0 7-995,0 6 1,2 15 0,3 5-1,4 6 115,4 6 0,2 7 0,0-1 63,0 3 0,-6 9-515,1 2 1,-5-1-17,5 2-315,0-1-229,-2-1 1,3 4 430,-6-8 0,7-5-549,-3-9 1,4-17 0,4-7 0,2-9-293,6-6 0,3-12 0,3-14 933,3-12 0,-3-8 0,5-8 0</inkml:trace>
  <inkml:trace contextRef="#ctx0" brushRef="#br0" timeOffset="2569">2925 1 7684,'-36'8'6,"5"6"451,-3 1 1,-2 2 118,2 7-517,-7 1 1,5 9 0,-5 2 0,2 1-300,-2 4 260,5-5 0,-6 8-1007,3 0 47,3 0 781,0 7 1,5 0-605,-4 3 512,11-4 0,-9 11 251,14-8 0,-1 8 0,5-9 0</inkml:trace>
  <inkml:trace contextRef="#ctx0" brushRef="#br0" timeOffset="2900">2220 1030 7695,'29'8'21,"0"-3"1,6-5-1,1-5 1,0-7 373,0-6-237,4-5 1,-7-6-1,3 0 1,-3-1-1,-6 1 1,1-1 0,-2 1-1,-3 0 163,-8-1 0,-2 7 0,-8 4 0,-2 2-53,-1 3 1,-4-1-349,-3 0 0,-3 9 1,-7 6-18,1 8 0,-1 7 1,0 3-1,2 3-153,3 2 141,-3 1 0,12 6 78,-4-1 1,3 0 0,2-1 0,0-2-1,2-3 10,3-2 0,3-1 0,7-7 1,-1-3 106,1-5 0,5-4 0,1-2 0,0-4 234,0-5-230,5-9 0,-8 1-46,7-7 0,-7 1 3,1-6 1,-2 6 31,-3-1 0,-1 6-19,-3-6 1,2 12 549,-7-2-454,0 4 1,-5 11 0,0 8 0,-2 8-91,-3 2 1,3-1-1,-3-3-240,4 1 0,1 0-199,0-1 238,6 1 0,3-7 0,7-4 13,3-8 0,-2-4 0,4-7 1,-1 1-64,-1-1 1,1 0 0,-6 2-1,1 2-5,0 1 93,0 7 0,-2-2 1,-4 10-1,-2 3-131,0 0 1,-4 4-1,7-8-1551,1 0 1779,2-3 0,2-1 0,-1 0 0</inkml:trace>
  <inkml:trace contextRef="#ctx0" brushRef="#br0" timeOffset="3273">3513 530 8001,'-15'-8'1076,"1"3"-746,-1 3-172,-6 2 1,3 0 0,-5 2 0,2 3 0,3 4 0,1 4 0,3 2 0,1 0 206,3 0 1,2 1 0,4 2 0,0 1-187,0-1 0,4 0-323,5 2 104,3-4 1,7 1-1,0-9 1,1-2 21,4-2 0,1-3 0,5-1 0,-1-1 5,1-4 0,0-3 1,0-7-1,-3 2-1,-2 3 1,-3-3 0,-7 5 0,-1-2 218,2 0-173,-6 7-11,1-4 0,-7 9-732,0 3 522,0 3 1,1 5 81,4-3 75,-3 3 1,6-11-1324,-3 3 0,-2-4 1355,7-1 0,0-6 0,5-3 0</inkml:trace>
  <inkml:trace contextRef="#ctx0" brushRef="#br0" timeOffset="3274">3660 412 7695,'-8'0'0,"-5"0"24,11 0 246,-4-6-270,6-2 0,0-1 0,0 3 0</inkml:trace>
  <inkml:trace contextRef="#ctx0" brushRef="#br0" timeOffset="3497">3719 353 7695,'23'0'0,"5"7"242,-12-5 0,10 9 34,-6-6 1,4 5-1,-3-4 1,1 1-1,-1 1 258,-3 0 0,3-3 0,-1 3 1,-4 0 383,-5 1-805,2-6 1,-11 10-1,3-3 1,-3 3-1,-6 1-322,-5 1 0,-1 0 184,-10-1 0,-1 0 126,1-5 0,1 4-33,4-3 1,0-2-1085,1 2 530,5-7 394,3 11 0,8-13 113,2 4 1,5-3-69,5-2 1,8-2-606,2-3 1,-1-1 285,1-4 1,-4-2 365,5 7 0,-7-6 0,3 3 0</inkml:trace>
  <inkml:trace contextRef="#ctx0" brushRef="#br0" timeOffset="4362">191 2646 6485,'-6'-8'-727,"-3"-5"1518,1 12 1,-5-6-268,3 7 0,-3 0-140,-1 0 0,-1 2-213,0 3 1,2 3-37,3 6 0,-3 3 1,5 2-1,-2 4 0,2 2 1,2-1-1,1 1 92,-2-2 0,6 4 0,-4-4 0,3 0-708,2-3 609,7-10 0,1-4-19,6-6 0,1-6-22,0-4 1,1-12 49,4-7 0,-4-5-61,4-5 1,-4-4 9,-1 4 0,-1-5 41,1-5-7,-7 3-176,5-5 0,-11 2 2,3 0 1,-3-4-121,-2 4 0,0-4 168,0 9 1,-5 0 62,0 15-97,0 3 517,-2 11-186,6 7-259,-6 1 0,7 19 0,0 4 0,0 7 0,0 8 0,0 6 171,0 6 0,0 1 1,2 2-1,1 3-196,2 5 1,5 3-1,-4 2 1,2-4-252,4-6 0,-4-3 0,2-17-400,1-6 1,2-7 509,2-6-4,0-3 27,6-14 1,-5-6-18,4-6 0,-2-8-14,1 3 0,-7-4-55,3-1 400,-10-1 0,6 8 0,-6 2 193,-2 4 1,-1 16-337,-2 9-73,0 4 231,0 22 1,0-16 306,0 11-416,0-4-359,0-3 1,6-4-549,4-9 1,10 2-455,4-8 0,4-2 135,1-12 1117,1-6 0,12-20 0,4-2 0</inkml:trace>
  <inkml:trace contextRef="#ctx0" brushRef="#br0" timeOffset="5439">1000 2499 6496,'5'-4'770,"-1"-1"0,-4-2 1,10 2-1,0-5 0,0-3-325,0-1-285,-1-8 0,1 6-175,0-3 1,-7-3 93,2 3 0,2-6 113,-2 6 0,0-3-193,-5 3 0,0 2-643,0-2 369,0 9 53,-7-3 210,5 11-38,-11-4 0,10 6 0,-5 1 0,1 4 1,4 7-1,1 4 0,2 5 142,0 2 1,0 2-1,0 4 255,0 0 1,0 1-6,0-1 0,2 1 23,3-1-236,-3-6 1,9 3 0,-4-8 232,1-5-211,2 2 1,4-14-129,1 4 1,0-5 76,-1-5 1,1-4-38,0-11 1,-1 2 0,1-6 0,0-3-183,0 0 1,-2-3 0,-2 1 0,-1-1 0,0 1-532,-2 0 429,-2-1 0,1 7 279,-6-4 1,6 15-1,-5-1-20,3 5 0,-4 5 0,4 8 0,-2 6 140,2 7 1,-3-2 0,3 6-1,-2-3 1,0 1 71,2-2 1,7 3-415,-3-1 1,5-2 0,0-9 0,1-5-1,0-8 1,-1-5-170,1-5 0,0-5 0,-1-1 0,-1 1-279,-3-3 0,3 6 0,-5-3 140,1 2 0,2 2 522,-6 1-73,0 6 0,-3-4 754,2 7-497,-2 0 0,5 12 1,-7 3 194,0 3 0,0 1-295,0 1 0,6-2-470,4-3 1,3-3 141,2-7 1,-1 0 0,1-2 0,0-3 0,-1-3-1,1-2 1,2 0-245,2-1 1,-7 4 0,2 1 0,-1 1 326,0 0 1,-3 0 466,0 5 0,-2 7 0,4 1 0,-4 2 36,-2-1 1,6-5-1,-2 1 1,3-4-1,1-1 210,1 0 1,1 0 0,2 0-328,2 0 1,6-6 0,-3-4 162,0-3-192,4-2-260,-4 0 1,0-4 0,-3-1 0,-4 2 0,-1 2 0,-2 1 0,-2 1 38,-1-1 0,-7 0 1,1 0-16,-8 1 1,-4 4-1,-6 2 1,-1 1-442,0 4 0,-1 1 0,-2 4 0,-3 3-97,-2 5 0,5 3 0,-2 1 0,4 1-472,1 0 0,2 0-71,3-1 320,4-6 751,12-1 0,9-7 0,8 0 0</inkml:trace>
  <inkml:trace contextRef="#ctx0" brushRef="#br0" timeOffset="5818">2484 1823 8081,'-6'-8'602,"-2"2"0,-7 6 0,0 0-357,0 0 0,1 0 0,-1 1 0,-1 4-19,-4 5 0,4-2 0,-4 2 1,5 1 354,6 2-544,-4-4 0,11 4 172,-3-4 0,3 5-170,2 0 0,0 3 0,2 1 1,3 1-47,5-1 1,3-3 0,2-4 0,-1-3-1,3-1 1,2-4 0,4-1 0,2-4-1,-3-3 1,1-5-116,0-3 0,-5-1 68,2-1 0,-4-1 1,-1-2-69,-1-2 1,1 1 56,0 4 137,-7 7-92,-1 1-61,-7 7 0,4 2 68,1 3 1,5-2-595,-5 7 1,5-5-80,-5 4 0,6-5-1025,-1 1 1137,-4-4-268,8-1 842,-6 0 0,0 0 0,-2 0 0</inkml:trace>
  <inkml:trace contextRef="#ctx0" brushRef="#br0" timeOffset="6176">2719 1706 7704,'-14'-7'-983,"6"4"1597,3-7 0,3 0-2106,2-4 1492,7 5 0,1-4 0,6 5 0</inkml:trace>
  <inkml:trace contextRef="#ctx0" brushRef="#br0" timeOffset="6584">2852 1662 7704,'0'16'143,"0"2"1,0 3 0,0 0 378,0 1 0,5-3 1,0-4-1,-2 0 68,-2-1 1,6-1 0,3-3-188,3-5 0,2-3 1,-1-2-120,1 0 1,0-2-269,-1-3 0,1-3 4,0-7 0,-1 1 0,1-1 0,-2 0 0,-1-1-17,-3-4 0,-5 9 1,1-4-1,-4 2-462,-1 0 1,-6 3-1,-4 2 236,-3 2 1,-7 1-12,1 5 0,-8 0 0,5 1 0,-3 4 0,2 5 0,0 3 0,2 2-949,0-1 0,3 1 0,7-2 254,1-3 929,6-3 0,-2-7 0,6 0 0</inkml:trace>
  <inkml:trace contextRef="#ctx0" brushRef="#br0" timeOffset="6923">3072 1588 7704,'15'-6'277,"0"4"0,-2-3 0,-4 10 0,-4 5 0,-3 3 0,-2 2 0,0-1 351,0 1 1,0 5 0,0 1 0,0 0 234,0 0-789,0 5 1,0-9-49,0 2 1,0-2-27,0-3 0,2-6-13,3-3 1,-2-3 0,7-2-1,1-2 1,2-3-337,2-4 29,-1-11 0,6-1 1,0-5-1,-2 1 1,-2 1-1,-1-1-1088,-1 1 1087,1-1 83,-7 2 0,4 2 227,-7 6 1,1 7 93,-1 3 0,-3 5 0,3 7 0,-4 6 0,-1 5 0,2 2 1,1 1-1,4 2 1408,1-1 0,-3 5-1010,4-8-731,-5 1 251,9-5 0,-5-2 244,7-4-69,-1-2-69,1-7 1,1 0-429,4 0 1,-2-12 129,6-2 0,-6-9-129,2 3 0,-4-1 26,-1 1 106,0 4 96,-7-12 1,0 10-236,-3-6 0,-3 11-276,3-2 536,-4 4 0,-2 3 0,-4 3 0,-5 3 0,-3 4-43,-2 3 1,5 4 0,2 9 0,2 2 528,2-2-361,3-2 1,1 4 45,0-1 0,0 1-327,0-5 1,6-1 91,4 1 0,3-5-247,2 0 0,1-7 136,4 2 1,-4-3-214,4-2 1,-4-7 454,-1-3 0,6-9 0,2-4 0</inkml:trace>
  <inkml:trace contextRef="#ctx0" brushRef="#br0" timeOffset="7115">3954 1368 7578,'0'-15'193,"0"0"1,0 5 0,-1 2 0,-4 2 924,-5 2-702,-3 9 0,-2 5-66,0 10 1,2-2 353,3 6 0,-1 1 17,6 4 1,0-4 194,5-1 0,8 1-153,7 4 1,0-4-311,4-1 0,-9-6-498,-5 2 0,2-4 1,-4-1-1,-6-1-205,-10 1 1,-9-2 0,-7-1 0,1-4 0,2-2 249,2-3 0,-1-7 0,-4-5 0</inkml:trace>
  <inkml:trace contextRef="#ctx0" brushRef="#br0" timeOffset="7995">1940 2867 7658,'-5'-15'222,"1"1"-222,-8-1 789,4 0-445,0 7 1,-5 1 295,3 7-348,-3 0 0,-2 2 65,0 3-241,7 3 0,-5 8 0,3 2 0,-3 4 0,0 1 0,2 3 0,3 1 544,1 3 1,-3 1-530,5 3 1,1-1 73,4 6 1,0-6-253,0 1 1,1-3 119,4-2 0,3-1 0,7-3 0,1-7 134,4-7 0,3-4-310,6-7 0,2 0 84,4 0 1,0-7 0,6-4 0,-2-7-1,1-7 1,-3-3-29,-2-1 0,-4 0 1,-4-1-1,-1 1 0,-3-1-10,-1 1 1,-4 1 0,-7 2 0,-3 3-90,-1 2-2,-2 1 1,-5 1 0,-2-1 0,-1 2 0,-4 4-1,-1 2-22,-3 2 1,-3 7 0,0-2 0,-1 5-1,0 3 23,1 2 0,-1 7 0,0-2 1,2 4 45,3 6 0,-1-4 1,6 4-1,2-4 127,1-1 1,2 4 0,0 1 0,0-2-55,0-2 0,7-7 0,2-5-87,5-2 188,0-2 1,3-2-1,1-2 1,1-6 12,-1-3 0,-2-2-98,-1 0 1,0-4 66,0-1 0,-6-4-20,1 4 0,-2-5 0,4 6 1,-4 1 169,-2 2 1,-1 1-1,-3 2 73,3 3 0,-3 5 0,2 10-155,-2 5 0,-2 3 0,0 2 0,0-1 1,0 1-163,0 0 0,0-1 1,0 1 252,0 0-305,7-1 0,-4-4 0,7-2 1,1-1-1,2-5 0,2-4-309,0-3 1,-1-11 0,1 1 0,0-1-343,-1-1 410,1 3 0,-2-1-158,-3 0 255,3 1-55,-11 5 241,4-4 208,-6 12 1,0-4 0,0 10 234,0 4 0,0 0 0,2-1 1101,3-2-1285,3-1 1,7-5-51,-1 0 1,3-1-331,2-4 1,-1-3 143,7-7 1,-7 5-581,1 0 0,2 0 1,-1-3-1,-2 2 0,-2 3 606,-1 1 0,-7-4 0,-1 3 0</inkml:trace>
  <inkml:trace contextRef="#ctx0" brushRef="#br0" timeOffset="8376">2881 2661 7741,'10'5'0,"-2"2"478,-1 1 0,4 3 0,-1 7 0,3 3 1172,2 2-1318,-1 2 0,1 11-14,0 3 0,-1 0 188,1 5 0,-5 0-166,0 15 1,-7-7-238,2 12 1,-4-7-109,-1 7 1,0 0-237,0-6 1,0-2-4,0-12 1,-4-8 163,-1-7 1,0-6-1,3-10-93,-3-3 0,4-10 0,-4-11 1,3-9-1,2-9 0,0-9 0,0-4 1,0-6-667,0-6 0,0-6 392,0-14 1,0-2-13,0-8 0,5 1-537,0-10-383,6 10 1399,-3 9 0,6 15-171,-5 10 0,4 17 818,-3 7 0,3 9-448,2 6 0,-5 4 437,0 6 0,-6 6-303,6 4 0,-6 10-326,0 4 1,-2 2-1,-4 0 1,-2-1 0,-6 1-1,-3 2 1,0 1 0,1 0-151,2 1 1,2-7 0,-3-5-130,1-7-1070,7-4 1322,-4-7 0,14-13 0,1-4 0</inkml:trace>
  <inkml:trace contextRef="#ctx0" brushRef="#br0" timeOffset="8898">3293 1926 7670,'-7'-16'2042,"1"4"-1571,-4 17 1,-2 7-1,7 11 1,2 9-174,2 9 1,1-3-1,0 9 1,0 0-93,0-1 1,0 6-162,0 2 1,1 3-164,4 2 0,-3-5 0,4-2 0,1-1 0,1-5 2,0-5 1,5-12 0,-3-9 0,5-6-112,4-4 0,-1-5 1,5-12-1,-2-6-537,-3-5 635,5-14 0,-6 7 0,2-9 1,-4 1-1,-5 1 0,-4-3 1,-1 3-1,0 2 0,-2 6 0,-3 6-124,-5 6 1,2 1 303,-7 6 0,2 2-162,-2 8 1,-3 5-75,3 9 11,4-3 438,-1 12 0,7-7 425,0 4 0,0 3-129,0-4-322,0 4-61,7-5 0,1 3-298,7-6 0,-1-6 0,1-6 0,1-1 0,4-5 69,5-6 1,1-4 0,0-8-42,-2-4 1,-6-1 74,2-3 1,-4-3-20,-1 8 351,-7-1-183,5 5-47,-11 7 342,4 2-186,-6 12 450,0 2-255,0 14-227,0 7 1,0 4 214,0 6 1,0 0-84,0 5 1,7 7 2,3 3 0,3 1-99,1-1 1,1 5-201,0 0 0,-5-5-67,-1 4 1,-4-2-309,5 3 0,-7-12-547,2-3 0,-3-11 159,-2-4 545,0-6-307,0-8 0,2-7 1,1-5-1,2-6-871,-2-7 0,-1-9 384,-2-6 968,0-3 0,0-8 0,0-1 0</inkml:trace>
  <inkml:trace contextRef="#ctx0" brushRef="#br0" timeOffset="9335">3748 2264 7649,'-6'-14'2366,"-2"-1"-2043,-1 0-316,3 7 0,6 0-781,0 3-410,0 3 0,2-4 616,2 6 0,0 1 568,6 4 0,-1 3 0,6 7 0,-2 0 30,-3 0 0,8-1 1,-3 1-1,1-2 702,0-3-619,-1 3 0,5-11 544,-1 2 1,1 3-1,-7 0 1,-2-1-123,-1 1 1,-2-1 0,4-3-1,-4 4-303,-2 1 1,-1 2 0,-5 5 0,-1-2-510,-4-4 1,1 5 217,-5-5 1,0-1-359,0 2 1,-3-5 0,6 3 134,-2-1 0,3-1 1,-5-1-142,-2 5 303,6-3 172,-1 6 1,7-10 196,0 7 1,7-7 0,3 2 0,3-3 339,1-2-452,1 0 1,-5-2-252,0-3 1,0-1-56,4-4 0,-4-3 0,0 3-295,1-3 1,-4 3 0,-1 2 0,-1 0-1,2-1 1,-1-2-1673,1-2 2136,4 5 0,-9-5 0,4 5 0</inkml:trace>
  <inkml:trace contextRef="#ctx0" brushRef="#br0" timeOffset="9636">4322 2073 7808,'-7'-8'208,"-1"2"1,-7 7 0,1 4 0,-3 6 398,-2 7-366,9-1 839,-3 11 1,13-6 477,0 8 0,3-2-829,7-4 0,1 4 140,14-4 1,-9 4-549,-1 1 0,-7 1-403,-8-1 1,-7-4-39,-2-1 1,-16 1-250,-4 4 1,-4-6-1356,4-3 0,1-11 906,3-4 1,4-3 817,6-2 0,1-13 0,-1-3 0</inkml:trace>
  <inkml:trace contextRef="#ctx0" brushRef="#br0" timeOffset="11256">4851 2132 7672,'-8'-15'557,"1"7"891,7-5-1028,0 11 0,5-2-208,0 8 0,6 5 0,-1 5 1,2 3-32,-3 2 0,3-1 1,-6 7-1,1-1 43,-1-1 0,-1 3-193,-5-6 0,0-1-9,0-4 0,0 0 1,-1-2-128,-4-3 0,3-5 0,-3-10 0,4-5 0,1-5 1,0-3-485,0-1 516,0-8 0,6 5 0,4-8 0,3-1-311,2-3 0,-1 3 248,1-3 1,0 3 162,-1 1 0,3 1 245,2-1 0,-2 7-75,2 4 0,-2 3 18,-3 1-130,1 7-74,-7-5 0,2 11 1,-8-1-1,-6 4-69,-2 4 1,1 7 0,-5-3 200,-1 5 1,3 5-1,-1 2 322,3 2-318,1-5 0,5 13 0,0-5 71,0 0 1,0-4-111,0 2 1,7-6-172,2 2 0,4-9 171,2-1-693,6-7 307,2 4-119,0-14 1,10-1-1,-4-8-151,2-4 0,-5 2 1,-1-5-1,-1 0-339,-1 1 0,-2 2 620,-6-4 1,0 4 72,-1-5 0,1 3-31,0-3 0,-5 2 225,-1 4 0,-5 9 0,2-10 1155,-6 19-705,0-6-350,0 7 0,-6 3 482,-4 7 1,-3 2 0,-2 10 0,0 1-43,1 0 0,-1 2 0,0 2 0,1 0 213,-1-3-559,7-6-78,-5 10 1,11-12 24,-3 4 67,4-4-278,1-8 1,8-1 0,5-9-1,5-1 38,0-2 1,0-7-1,0 4 1,1 0 113,-1 3 1,0-1-1,0 2 1,2 6 133,-2 6 1,-2 12-1,-1 4 1,-1 4 238,1 1 0,-2 12 0,-1 5-65,-3 5 0,0 3-134,0 4 1,-2 3-340,-7 3 1,0-7 103,0 6 1,0-7-5,0 3 1,0-14-57,0-10 0,0-6-61,0-4 1,0-9-66,0-6 0,0-9 0,0-1 1,0-9-1,0-9 0,0-9-301,0-5 1,2-6 0,1-7 0,2-4-226,-2-5 320,-1-10 0,-2-5-293,0-9 0,0 1-68,0-6 0,0 0 439,0-6 0,0 19 278,0 6 1,0 20 1667,0 5-1182,0 13-469,0 5 307,0 13 0,5 3 0,-1 10 0,0 4 0,-1 5-52,2 0 1,-4 1 0,4 1-1,-3 2 276,-2 2-398,0-1 1,5-4-296,0 0 0,0-5 0,-4-2 0,4-2-116,5-2 1,8-3 0,2-2 0,-1-6 61,2-8 0,-3-1 1,7-8-1,-1-1-15,-1 2 0,0-10 0,-7 4-11,-1-2 1,3 7 11,-8 4 39,-4 4 971,1 1 0,-7 8-303,0 7 0,0 7 1,0 9-1,0 2 134,0 2 1,0 6 0,2-3-163,3 0 0,-2-2-281,7-6 1,-1-6-72,6 1 1,0-7-361,0 2 0,-1-5-7,1-5 0,5-3 0,-1-6 0,-1-1 0,-2 0-569,-1 1 1,-5-1-1,-2 0 1,0 0 73,0 1 0,-4-1 0,1 0 0,-4 1 763,-1-1 0,-6-6 0,-3-2 0</inkml:trace>
  <inkml:trace contextRef="#ctx0" brushRef="#br0" timeOffset="11625">6115 1662 7965,'0'-15'0,"-2"0"0,-1 1 1032,-2-1-455,0 0-408,5 0 0,0 1 0,0-1 0,2 2-437,3 3 0,-2-1 148,7 6 0,0 2 0,3 7-160,-4 6 1,5 5 0,-5 3 0,4 3 274,2 2 1,-5 6 0,0 6 0,-1-3 411,0-1 0,2-1 1,-4-2-1,1-4 1,2-4 1044,-2-4 1,3-1-796,-6-1 0,0-4-100,-5 0-563,0-7 74,0 4 1,-2-7-135,-3 0 1,4-2 0,-4-3-1,3-5-158,2-3 0,2-8 1,3-2-1,5-3 1,3-2-1,1-4 1,1-1-373,0 2 0,4-2 1,1 11 852,-2-1 1,3 3-158,-1 10 0,-1 4 38,-4 6 0,-5 0 0,-2 1 0,0 6 0,-1 6 274,-1 5 1,4 3-1,-5-3 1,-2 3 0,-1 1-348,-2-1 0,0-2 5,0-4 0,0 0-697,0 0 0,0-6-8,0 1-497,0-7 0,2 2 111,2-10 472,-2 4-476,11-12 0,-6 3 1025,2-10 0,5 4 0,-6-5 0</inkml:trace>
  <inkml:trace contextRef="#ctx0" brushRef="#br0" timeOffset="11991">6659 1265 7680,'-15'0'139,"0"0"1,1 0 0,-1 1 0,2 4-1228,3 5 233,4-3 855,6-1 0,0 1 0,0 1 0</inkml:trace>
  <inkml:trace contextRef="#ctx0" brushRef="#br0" timeOffset="11992">6688 1485 8298,'0'25'0,"2"-1"0,1 1 0,2-2 703,-2-4 1,4 2 0,-1-1 0,2-2 400,4-2-937,1-1 1,2-7 26,-1-3 1,1-3-139,0-2 0,4 0 0,3-2 0,-1-3 0,0-5 1,-3-3-1,-2-3 0,-3-2-208,-3-2 0,2 1 0,-7 4 0,-2 0-263,-2 1 1,-2 4 0,-4 0 0,-5 0-5,-3 2 1,-7 0 0,1 5 0,-1-2 0,1 2 0,-3 1 0,1 2-1852,0 0 2270,8 0 0,-7-7 0,4-1 0</inkml:trace>
  <inkml:trace contextRef="#ctx0" brushRef="#br0" timeOffset="11993">6938 1118 7943,'15'-15'-90,"-9"15"0,-7 10 0,-11 11 0,-7 7 90,-4 1 0,-8 7 0,-7 2 0</inkml:trace>
  <inkml:trace contextRef="#ctx0" brushRef="#br0" timeOffset="12314">5277 2852 7645,'23'-14'1568,"11"-1"0,1-6-736,18-4 0,5-8-481,15-1 0,-1-5-659,11 5 1,-6-6-843,1 6 1,-9-5 1149,-5 5 0,-10-1 0,-4 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0:45.74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1485 7720,'8'-6'531,"-2"4"-324,-6-5 0,0 7-146,0 7 16,0 1 485,0 13 1,2-3 65,3 7-511,-3-7 0,9 10 1,-4-6-1,-1 1 1,2-3-1,-1-4 121,-1-1 0,4-5 0,-3-2-125,1-2 1,2-1-1,3-6-115,-4-4 0,5-5 0,-6-8 0,2-3-227,-1-2 1,-1 3 54,2-4 1,3 1-187,-3-2 0,-2-7 154,2 2 1,-7-1-120,2 7 1,2-2 62,-2 6 1,0 1 752,-5 4 5,0 7-273,6 1 1,-4 19 0,3 2 0,-4 4 0,-1 3-3,0 4 1,0 1-1,0 0 1,0-3 0,0 0-1,0-2 333,0 0-629,0-1 0,7-12 9,3-3 1,-2-5 0,2-6 0,3-8 0,1-3-66,1-1 0,8-4 0,-10 3 0,0 1-209,-1 1 0,-3 4 0,4 2 1,-1 3 138,-2 1 0,-5 2 0,3 7-56,-2 3 1,1 3-1,-4 7-815,2-1 867,6 1 0,-7-7 205,5-3 0,1 3 0,5 1 0</inkml:trace>
  <inkml:trace contextRef="#ctx0" brushRef="#br0" timeOffset="642">1133 1323 7696,'-15'-8'382,"5"-3"106,0 6 1,5 0-279,-4 5 0,-1 0 0,-5 2 0,0 1 0,1 5 0,-1 2 184,0 1-428,1 12 1,-1-13 18,0 10 0,7-4-28,3-1 1,-1-1 93,1 1 1,0-5-80,5 0 0,1-5 1,4 3-1,5-2 1,3-3-1,2-1 183,0-2 1,-1 0-1,3 0 1,1 0-1,3 0 1,0 2 316,0 3 1,4 3 0,-4 8 0,0 4-28,0 4 0,1 6 0,-4 4-249,1 5 0,-1 4 1,-6 1-1,-4 0 343,-2 0-676,-1 7-302,2 1 502,-6 0 1,4 5-338,-10-3 0,-3-5 154,-6-5 1,4-6-261,0-9 1,2-11 43,-2-3 140,-3-10-63,5 1 0,-2-9 1,2-5-1,0-10 1,1-7-1,1-7 0,1-6-1529,-2-8 1525,5 2 0,-4-14-84,6-1 1,0-7 23,0-7 1,0-7-51,0-3 0,2 3 358,2 1 0,1 17 344,10 8 1,-3 5 567,7 10 1,-3 1-525,-1 19 0,1 4-75,4 5 1,-4 7 0,4-2 0,-4 4 178,-1 1 1,0 1-1,-1 4 1,0 5-331,-5 3-94,-2 2 464,-7-1-623,0 1 0,-2 0-194,-3-1 18,4-5 0,-6-9 0,7-10 0,0-5-271,0-5 0,7 3 0,1-6 0,2 0-100,-1 0 0,0 0 0,2-3 1,-1 3-766,1 2 1026,2-5 392,-4 9 0,10-4 0,-3 6 0</inkml:trace>
  <inkml:trace contextRef="#ctx0" brushRef="#br0" timeOffset="1118">1676 985 7887,'15'5'657,"0"0"0,0 0 0,-1-5 0,-1 2-46,-3 3 0,3-4 0,-3 6-333,3-1 0,-3-2-62,0 5 1,-7 1-1,2 5-213,-4 0 0,-5-1 0,-3 1-237,-1 0 1,-2 1 0,-5 2 0,-1 3-177,-4 2 0,9-3 0,-4 2 1,2 0-50,0-4 0,5-7 326,3-1 0,5-8 0,5-2 0,6-10 420,7-8 0,0 0 1,5-7-1,0-1-96,0-2 1,0-1 0,3 0 0,-3-1 65,-2 1-225,-1-1 0,-6 3 0,1 2 0,-2 6 478,-3 2 0,-2 9-140,-3 3 1,-3 5-132,2 5 1,-7 8 78,-2 7 1,-4 1-96,4-1 1,0-4-11,5 4 1,0-4-326,0-1 1,0-1-60,0 1 1,6-7 160,4-3 1,3-5 30,2-5 0,4-3 1,3-8-620,1-4 435,1 4 1,-1-10-1,-2 8 1,-1 3-65,-1 3 1,-4 4 453,-5-2-325,0 4 0,3 8 54,-4 2 0,3 5-1077,-7 5 0,1 6 525,-1 0 0,-2-2 596,7-9 0,-6 4 0,2-4 0</inkml:trace>
  <inkml:trace contextRef="#ctx0" brushRef="#br0" timeOffset="1561">2617 162 7698,'-15'-8'793,"1"1"-545,6 14-241,1 1 0,2 13-136,0 4 1,0 6 715,5 8 1,0 2-1,2 11 1,1 1 438,2-1 0,0-3-719,-5 5 0,5 0-560,0 4 0,1-5 196,-1-4 1,2-4-450,3-1 0,4-8 1,-1-6-1,7-11 155,3-7 1,3-9-46,8-13 396,-3-6 0,18-27 0,-3-2 0</inkml:trace>
  <inkml:trace contextRef="#ctx0" brushRef="#br0" timeOffset="1893">3205 1 7697,'-52'8'0,"3"6"0,8 14 0,2 10 299,-2-1 0,-1 11 1,-3-4-1,1 1 1887,0 1-1918,0-2-914,7 0 297,-6 0 1,12-1-16,-3-4 1,8 2 124,1-7 1,7 1-190,-1-6 0,7-5 0,4 1 1,1-1 427,4-1 0,8-1 0,3-8 0</inkml:trace>
  <inkml:trace contextRef="#ctx0" brushRef="#br0" timeOffset="2336">2705 735 7698,'30'-9'0,"-1"-1"0,-4 7 768,-1-2-180,-6 3-312,3 9 1,-8 1 0,-3 6 0,-3 1 741,-1 0 0,-2 0-574,5-1 0,-5-4 95,1 0-294,-4-7-98,6 4 1,-4-7-36,7 0-98,0 0-14,-2 0 0,5-7 0,-3-3 0,3-3 0,1-3 1,1-2-1,-2-2-727,-3 2 1,1-3-1,-4 0-357,1-2 1,-5 5 669,2-2 0,-3-1 66,-2 2 0,0-3-457,0 3 1,0 3 435,0-4 1,1 4 368,4 1 0,4 0 0,5 0 0</inkml:trace>
  <inkml:trace contextRef="#ctx0" brushRef="#br0" timeOffset="2704">3117 427 7708,'15'-8'119,"-1"3"964,1 3-792,0 2 1,-5 2 0,-2 3 0,0 4-1,-2 4 210,1 2 0,3 2 1,-5 0 392,-2 3-646,5 0 0,-6-1 465,3 1-258,3 6-264,-7-10 0,6 10-20,-7-6 26,0 0-498,0-6 0,2-5 258,2-5-121,-2 5 1,6-8 0,-4 2 0,2-6 0,2-7 0,2-3 0,0-3 0,0-4 0,1-2-1229,2-1 0,-3-5 940,0 3 1,0-1 107,4 2 0,-4-2-73,0 6 220,-7 7 1,5 6 635,-3 7-318,-3 0 469,4 7 0,-6 3-346,0 9 1,0-1 204,0 7 1,2-7-306,3 1 1,-2 1 0,7-4-1,1-4-189,2-4 0,2-3 0,0-5 97,0 0 1,4-5 0,1-3 0,-2-4-182,-2-4 1,4-2-1,-2 2 1,-4-2-504,-2-2 295,-2 1 0,-2 2 116,-3-2 0,-4 2-549,-1-2 615,0 2 0,-5 8 0,-1 0 0,-2 3 77,-4 3 1,1 8 0,-1 6 0,4 5 420,2 4 0,1 1 0,5-3 0,0 3-47,0 2 0,0 0 0,0 2-93,0-6 0,6-3-18,4-1 0,3-5-157,2 0 0,1-7 0,2 2 1,2-3-1,-2-4-95,-2-3 1,4-2 0,-1-4 0,-2 1-162,-6-1 0,0-2 0,-4 0 56,1 3 1,-5 2 185,2 3 1,-3 5 125,-2 0 0,0 1 0,2 8 0,1-1-13,2 0 0,6-5 0,-1 2 0,5-3 283,4-2 1,-1-2 2,7-3-125,-1-3 0,1-7 0,-2-1 0,-1-4 0,0-2 175,-1-1 0,-2-3 0,-5 6 0,-5 0-18,-4-1 0,-5 5-416,-5-4 0,-4 10 107,-11 6 1,-3 2-967,-6 2 512,-1 0 251,-6 13 1,5-2 75,-3 14 0,5-6-45,4 6 0,4-1 36,6 6 0,7-1 0,1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1:54.3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118 2411 7734,'0'-14'17,"0"-1"0,0 0 126,0 1 0,0 4 0,0 0 119,0-1 1,-1 4 193,-4 2-223,-4 3 1,-5 2-1,1 2 29,3 3 1,-3 3 222,3 7-337,-3 0 1,3 1 0,2 4-1,2 4 172,2 4 0,3 1-143,1 1-126,0-8 111,6 6 1,-3-7-62,7 4 0,0 3 0,3-5 1,-2 1-1,-2-1 0,-3 0 0,-3-2-388,-1 0 0,-2 4-170,0-6 298,0 1-33,0-5 203,-6-1 0,2-4-27,-6 0-206,7-7 20,-10 4-6,12-7 166,-6 0 1,7-8 0,0-5-24,0-5 1,7-9-119,2 3 132,4 3-26,2-7 1,5 5 21,-1-6 0,3-1 1,-5 1 70,3-1-49,0 1 0,-6 5 1,1-1-1,0 1 1,-2-1-61,-3 1 1,1 4-1,-6-3 1,-2 2-235,-1 3 268,-2 2-4,0 7 71,0 3 1,-2 6-21,-3 0-53,4 0 0,-11 2 97,7 2 1,-1 5 41,1 5 1,3 6 0,-3 1 0,4 2-1,1 1 11,0-1 0,0 5 0,0-5 1,0 0 98,0-4 0,1-4-48,4-5 0,3 1 7,7-6 0,0 0-82,0-5 0,-6-1 1,1-4 31,2-5 0,1-3 34,1-2-51,-5 0 39,4 1-112,-5-1 0,2-1-151,-1-4 0,-5 4-75,1-4 1,-2 4 151,2 1 0,-4 0 1,4 1-1,-1 1 44,0 3 1,-2 5-1,5 8 34,-1 2 0,-4 7 0,4-4 0,-1 1 237,0 1-440,7 0 171,-4 5 1,6-7 0,1-3 0,0-4-127,-1-1 0,0-6 0,-3-4-32,-1-3 1,-2 3-1,3 0 1,-1-1-490,2-2 522,1 5-167,-5 1 0,5 7 99,-3 0 1,-2 0 39,2 0 0,-5 0-778,4 0 956,-5 0 0,9-6 0,-5-2 0</inkml:trace>
  <inkml:trace contextRef="#ctx0" brushRef="#br0" timeOffset="271">706 1382 8491,'-6'-8'440,"4"2"-338,-5 12 0,7 2 1,0 9-37,0 2 1,7 6-17,3 9 0,3 4 623,2 6 1,-1 2 0,1 4-298,0 9 0,-1 5-72,1 4-102,0 4-771,-1-11 0,6 10 298,0-2 1,-1-10-1,-4-7-669,0-9 0,1-11 674,4-12 0,-2-7-86,6-13 0,1-10-794,4-10 1146,-6-2 0,5-21 0,-6 6 0</inkml:trace>
  <inkml:trace contextRef="#ctx0" brushRef="#br0" timeOffset="465">1177 1353 7782,'-30'29'374,"1"1"1,-6 6-141,1 3 1,-5 5 0,3 3 281,-2 2 1,4 7-668,-5-2-428,6-4 553,-3 1 0,12-5 204,-1 3-59,7-3-943,4 4 1,2-6-1,7 0 331,2 0 1,1-3-149,2-6 641,0-1 0,7-18 0,1 5 0</inkml:trace>
  <inkml:trace contextRef="#ctx0" brushRef="#br0" timeOffset="617">985 2147 7782,'23'-15'0,"3"2"171,-6 3 0,0-1 0,-6 8 0,1 4 0,-2 7 0,-3 5 492,-5 2 1,1 0 0,1-1-395,1 1 0,-5-3-52,2 2 1,-2-7-111,2 8 100,-3-4 49,5 4-3309,-7-7 537,6-2 2516,-4-6 0,4-6 0,-6-2 0</inkml:trace>
  <inkml:trace contextRef="#ctx0" brushRef="#br0" timeOffset="735">1147 1926 7228,'5'-14'-128,"0"-1"-332,6 7 181,-9-5 174,11 11 0,-10-6 1,7 5-1,2-4 105,1-1 0,1 5 0,1-4 0</inkml:trace>
  <inkml:trace contextRef="#ctx0" brushRef="#br0" timeOffset="1207">1485 1853 6126,'0'8'1222,"-1"3"0,-4-4-724,-5 1 1,2 2 52,-2 5-347,0-1-91,-5 1 1,1 1 0,-1 2 0,2 4 0,2-1 229,1 0 0,6 5-400,0-1 1,2-4 88,2-2 1,0-2 54,0-3 1,2-5 0,2-4-240,6-4 1,-2-1 0,2-1 0,2-6-1,1-8 148,1-8 1,1-6 0,-2-5 34,-3-5 1,1 1 2,-6-1 1,5 0 0,-5-7-20,-2-3 0,-1 3 29,-2-3 0,-2-1-101,-3 1 1,-3-5 91,-6 5 1,-1 1-1,0 7 19,0 2 1,2 13 569,4 2 1,-3 11 43,7 3-574,0 13 0,5 0 41,0 17 1,2 4 41,3 11 0,-2 2-172,7 7 0,0 7 0,4 3 0,-1 5-291,-3 4 0,7 4 0,-6 5 0,2-3 0,3-6 0,2-4-294,0-5 0,0-10 1,0-11 301,2-7 1,4-11 283,-4-10 1,6-5 0,-3-5-14,0-5 0,-2-10-105,-6-4 0,-1-9 191,1-1 0,-5 0-16,0 4 0,-7 2 0,0 4 125,-6 4 1,0 9 3,-7 1 1,0 8-122,-5 2 0,1 9-42,-1 10 0,0 6-649,1 9 0,1-3 1,3 5 619,5 0 0,3-5 0,2 5 0</inkml:trace>
  <inkml:trace contextRef="#ctx0" brushRef="#br0" timeOffset="2432">2308 1838 7741,'-23'0'178,"9"0"-178,7 0 0,7 0 0,0-2 0,2-2 872,3-6-357,9-3-267,3-2 1,6-5-28,-4 1 0,-2-7 18,2 1-122,-2-3 1,-3-1-146,1 0 1,-2 4 115,-3 1 1,-2 4-128,-3-4 1,-3 6 16,2-2 108,-8 4-232,2 1 75,-11 7 0,10 1-21,-7 7 119,0 0 0,-5 2-9,1 3 1,4 5 0,2 8 0,-1 3 33,1 2 1,5 1 0,-2 7 0,3 2 0,4 1 254,3-1-289,3 4 1,4-6-1,1 4 1,3-6 0,0-4-1,2-7 26,2-7 0,-4 0 0,5-6 0,1-3 1,1-4-88,-1-3 0,1-11 55,-3 1 1,-4-7 0,4 0-6,-4-1 0,-1-1 9,0-5 0,-7 4-216,-3 1 162,-4-1 0,-1-4 0,0-1 1,0 2-1,0 4-85,0 4 1,-6 6 288,-4 4-205,3 3 1,1 14-1,6 3 10,0 3 0,0 3 249,0 4 27,6-4-795,-4 5 556,11-6 11,-11 0 0,9-1-54,-6 1 0,6-7 0,-1-3 0,3-3 16,2-2 0,-2-7 0,-1-3 1,-3-4-60,3-6 0,-4 4 20,2-4 0,-7-3 0,4 0 0,-3-1 21,1-1 1,2 3 0,-4-5 0,4 5 12,1 0 0,-3 4 0,3 7 179,-2 1 1,4 5-98,-5-5 1,7 7 0,-3-2 49,4 4 0,-3 1-343,0 0 256,0 0-49,-2 0 1,5 1-143,-3 4 1,1-2-102,-1 7 0,2-5 102,-8 5 282,1-7-109,2 4 1,-6-6 0,6 3 72,0 1 1,-6 1-1,6-3 1,-2 4 127,0 1 1,4-3-110,-4 5 0,0-5 0,-3 3 1,1 0-112,2 0 0,1-5 0,-1 2-62,5-3 89,-3-2 0,6-2 1,-5-3-1,2-3-10,0 0 1,-7-5 0,3 5-9,1 0 0,-6-5 169,4 3 1,-3 2-45,-2-2 1,-2 2 0,-1-4 18,-2 2-120,-6 7 0,8-5 43,-7 3 1,5 3-164,-5-2 49,7 2 0,-5 2-86,3 0 0,1 0-830,-5 0-231,5 0 0,-4 0 433,3 0 1,4-2 766,-4-3 0,10-3 0,3-6 0</inkml:trace>
  <inkml:trace contextRef="#ctx0" brushRef="#br0" timeOffset="2850">3205 530 7741,'-15'-16'241,"7"-4"0,2 12 1454,-1 0-928,5 1-366,-11 7 1,12 12-76,-4 2 0,3 11-25,2-1 0,5 9 1,2 4 30,1 6 0,2-1-132,4 12 1,1-3-350,0 8 1,-6-4-737,1 9 620,0-4 223,5-7 1,-1-4 0,1-10-112,0-5 1,1-9 3,4-6 1,-4-9 51,4-5 1,1-3 22,-1-2 1,1-4-1,-3-4-66,1-7 1,-4-3-110,-5 4 1,-2-6 3,2 1 160,-4-1 28,1 5 1,-5 1 440,2-1-353,-2 7-132,-2 1 330,0 7 1,0 2 67,0 3 0,0 3-278,0 7 0,2-1 1,1 1 19,2 0 1,5-6 58,-5 1 0,6-6-150,-1 0 0,3-2-72,2-2 1,-1-6 74,1-4 0,0-5 0,-1-3-555,1-2 380,0-6 0,-2 10 0,-2-5 0,-3 1 0,-1-1-434,-4-2 0,-1 5 1,-2-3-1,0 0 658,0-4 0,6-3 0,3-1 0</inkml:trace>
  <inkml:trace contextRef="#ctx0" brushRef="#br0" timeOffset="3089">3661 148 7893,'0'-15'1197,"0"7"-498,0 1-441,0 20 0,5 4 0,1 14 524,2 3-454,2 4 137,5 12 0,-2 1-107,-3 3 0,1 9-249,-6 1 1,6 6-1,-2 4-455,-1-1 192,5 1 184,-12-7 0,12-3-329,-3-11 1,3-4-1,0-11 1,0-10-13,2-12 1,-2-3-1,10-10 1,0-6-325,0-10 0,1-8 0,4-10-971,-3-3 1606,2-11 0,3-7 0,7-7 0</inkml:trace>
  <inkml:trace contextRef="#ctx0" brushRef="#br0" timeOffset="3280">4234 1 7929,'-28'8'294,"4"7"1,-4 1 0,3 8-1,-2 3 1,-3 2 1049,1 5-1234,-1-3-36,1 12-86,0-6 1,-6 3 0,3-3-301,4-1 0,-1 3-279,4-5 0,2 2 278,-1-1 1,11 2 0,0 7 0,4-1 0,6-1 312,1 2 0,-4-3 0,-2 10 0</inkml:trace>
  <inkml:trace contextRef="#ctx0" brushRef="#br0" timeOffset="3437">3940 883 7777,'20'-13'0,"-1"3"0,1 3 0,-6 7 0,1 0 973,0 0 0,-5 2-608,-1 3 0,-4 1 1,4 6-1,-3-2 241,-3 1-627,5 2 162,-6 2 1,5-1-977,-7 1 375,6-7-1391,-4 5 1003,4-11-449,-6 5 1297,0-7 0,7 0 0,1 0 0</inkml:trace>
  <inkml:trace contextRef="#ctx0" brushRef="#br0" timeOffset="3965">4116 750 7777,'0'-14'-91,"-1"-1"0,-3 0 312,0 1-361,-1-1 1,5 0 0,1 0-258,4 1 0,-2 4 0,7 2 290,2 1 1,-1 4 0,1 8 210,-3 5 1,0 9 0,2 6 0,-3 4 369,-1 6 1,-1-3-37,-1 7 0,-2-3-213,7-1 0,-5-3 582,5-12 0,-5-1-291,5-4 1,-1-5-6,6 0 1,-5-7-205,0 2 0,-1-3-182,6-2 0,-5-7-216,0-3 1,-7-4 112,2-6 1,1 4-103,-1-4 1,0 4 71,-5 1-215,-6 0 1,2 1-295,-5-1 0,5-1-154,-1-4 507,-3 4 0,7-6 0,-4 8 197,3-1 1,2 0 0,2 1 0,3-1 50,4 0 0,5 0 25,0 1 0,3-1 0,1 2-36,1 3 0,1-3 277,-6 3-151,1 4-53,0-1 1,-5 6 0,-1-4-121,-5 3 0,2-3 1,-6 10-1,0 5-134,0 3 64,0 2 1,5 1 114,0 4-77,0-4 28,-5 12 0,5-12 0,1 4 0,3-6 0,2-2 0,2-4 0,3-2 511,4-2 0,-4-9 80,4-5 0,-4-10-237,-1-4 0,-5-2-269,0 1 41,-7-2 0,3 4 79,-6-7 1,-5 7 65,1 4-38,-8 2-2266,4 3 1023,-7-1 537,1 7 189,-1 1 262,7 7 0,-5 0 0,4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2:02.34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3014 905 7813,'2'72'0,"4"2"0,11 3 0,11 8 204,9 3 0,15-8-183,-21-40 1,2-2 0,34 21 0,-27-29 0,2-1 51,43 20 1,3-18-1,-40-19 1,2-1 62,43 2 0,2-8-2533,-2-10 2571,-43-1 0,-1-3 57,41-20 1,-2-11 159,-9-9 0,-6-3-398,-4-7 212,-10-6-39,-9-8 0,-12 1 38,-4-7 0,-11 7 529,-8-6 1,-10-4-461,-15-1-173,-7-4-131,-2 40 1,-4 0-1,1 2 1,-3 0-1,-7-2 1,-2 1-1,-2 0 1,-3 2-1,-3 0 1,-2 1 0,-4 2-1,-1 1-445,-1 2 1,-1 2 0,-2 5 0,-2 4 255,2 3 0,-2 3 0,-1 5 0,0 3 79,2 4 1,0 3 0,-1 5 0,0 4-6,1 5 1,1 4 0,1 3 0,1 4-178,-1 4 0,1 3 0,1 4 0,2 4 6,0-1 1,3 2 0,2 3 0,3 3 316,-3 2 0,2 2 0,1 1 0,0 1 0,3-1 0,1 1 0,1-1 0,-1 1 0</inkml:trace>
  <inkml:trace contextRef="#ctx0" brushRef="#br0" timeOffset="1407">1 3199 7134,'15'-7'-249,"-1"-1"124,1-7 0,0-1 1388,-1-4-548,1 4-370,0-12 0,-5 12-65,-1-4 0,0-1-385,0 1 106,-2 1 13,-7-2 0,0 9-98,0-3 0,0 4 61,0-4 0,-7 5-93,-2 1 1,0 5 27,0-1 1,4 4 48,-5 1 1,2 3-1,-4 5 1,4 9-1,2 2 97,2 2 0,3 10 0,1 1 0,0 3 44,0 6 1,6 2 0,4 1 0,3 0 46,2 0-195,-7-13 0,5 2 126,-3-14 1,3-6 0,2-8 0,-1-3 0,1-5 256,0-7 1,-1-6 0,1-15-259,0-4 1,0-4 0,-2-8 0,-2-4 8,-1-1 0,-7 3 88,2-5-22,-3 0-335,-2-11 0,-2 3 11,-3-7 1,-3 0-32,-7-4 1,1 1-107,-1 3 0,0 12 68,0 13 0,7 8 1016,3 12-640,-3 3 0,7 14 0,-4 9 0,5 11-61,5 10 0,-2 12 1,5 10-1,0 7 1,0 5-259,4 2 121,1 13 0,-3-9-2194,-1 11 1605,1-4 297,5 4 0,0-12 0,-1-5 1,1-5-1,0-8 353,-1-8 0,-1-2 0,1-12 0,0-4 0,4-5 0</inkml:trace>
  <inkml:trace contextRef="#ctx0" brushRef="#br0" timeOffset="1827">662 2831 8583,'0'-8'745,"0"14"-330,0 4-235,0 11 1,0-4 16,0 2 0,5-1 0,0 5 0,0-2 0,0-3-110,0-1 1,5-3-1,-4 0-154,2-5 0,-4-1 6,1-3 1,1-5 0,1 2 0,-1-7 0,2-3 0,-1-3-146,-1-3 0,4-5 1,-5-2-1,0-2 60,2-3 0,-6-1 1,4 1-1,-2 3-110,2 2 525,-3 2 1,6 11-8,-3 3 457,-3 3-435,11 2 0,-7 7-214,4 2 0,-2 4 1,-5 2-1,4 0 1,-1-1-1,3 0 1,-3-3-133,1-1-146,4-7 85,-9 4-34,11-7 1,-10-2-9,7-3 0,-5-3 0,5-7 0,-1 0 1,1 1-124,0-1 1,-5 2 0,3 2 0,0 2-68,0 3 1,2 1 165,5 5 0,-5 2 0,-2 3 0,0 3-811,0 0 577,-5 5-16,4-11 439,-1 11 0,3-12 0,5 6 0</inkml:trace>
  <inkml:trace contextRef="#ctx0" brushRef="#br0" timeOffset="2149">1192 2669 7762,'8'-22'109,"-2"0"1,-1 3 74,0-1 0,5 0-285,-5 6 0,5-1 1793,-6 0-669,8 7-264,-10-5-448,11 5-226,-12 0 1,12 1 0,-3 7-160,3 0 0,-3 7 0,-2 3 1,-1 3-1,-2 1 15,1 1 0,-4 1 0,3 2 0,-4 2-104,-1-2 0,0 3 0,0-1 1,0-2-131,0-2 1,-5 4-1,-1-1 164,-2-1 0,-2-1 0,-3-3 0,1-1 144,3-3 0,4 2 0,-4-6-184,3 2 442,1-4-246,5 2-129,0-6 0,0-2 1,0-2-1,2-6 1,3-3-1,4-4-376,4-2 1,2 1-1,0-5 1,0 0-1,-2 0 478,-4-3 0,11-2 0,-4-1 0</inkml:trace>
  <inkml:trace contextRef="#ctx0" brushRef="#br0" timeOffset="2328">1441 2140 7762,'-6'-14'568,"3"5"-398,-7 4 1,0 4 244,-5 1 0,1 0-44,-1 0 1,0 1-400,1 4 0,4 4 0,0 5 0,-1 1 0,-3 0 1,0-1-1,1 1-100,3 0 1,-2-1 0,8 1-1,-1 0-636,-2 0 0,5 4 0,-2 1 764,2-2 0,2 5 0,0-1 0</inkml:trace>
  <inkml:trace contextRef="#ctx0" brushRef="#br0" timeOffset="2671">1500 2434 7762,'10'0'-582,"0"-1"552,1-4 1,-3 1 0,2-4 65,2 2 0,-4 1-400,2 5 308,-7 0 496,3 0-69,-6 0-47,0 0-99,0 6 0,0 2 0,0 7 320,0 0 1,5-5 11,0-1 1,5 1 99,-5 5-227,6-7-266,-2 5 1,0-5-11,1 7 0,-7-5 1,4 0 466,-1 1-581,-4 2 0,3 0 1,-10-1-1,-5-4-557,-3-2 1,-1 4-189,-1-5 1,5 5-938,0-5 825,0 0 137,2-5-566,-5 0 1246,12 0 0,-6 0 0,7 0 0</inkml:trace>
  <inkml:trace contextRef="#ctx0" brushRef="#br0" timeOffset="3907">427 3684 7735,'-21'-9'0,"5"3"0,-4 6 0,2-5 249,-2 0 1,3 0 399,-8 5 0,7 2-293,-2 3 0,4 3-156,1 7 0,1 4-66,-1 1 1,0 6-18,1-2 1,5-1 0,5 2 0,2 1-44,2 2 0,0 1 1,0 2-1,2 2-72,2 1 0,5-1 0,5-7 0,1-5-5,0-5 1,1 1 0,4-12-1,4-2 193,4-1 1,1-4-169,1-3 1,1-5 0,1-9 0,3-6-25,-3-3 0,-1-1 0,-3 1 0,-2 2 0,-3 2 1,-2-3-1,-4 1 0,-6 2 1,1 3 0,-8 6-1,0 0-15,-3 1 0,-1-1 0,-1 0-29,-4 0 0,-3 7 0,-7 3 0,0 4-51,1 1 0,-1 0 0,-1 1-189,-4 4 269,4 3 0,-6 7 0,9 0 0,2 0-1,1-1 1,7 1 0,-2 0 0,3-1-48,2 1 6,0 0 0,0-1 0,2-1-35,3-3 0,-2-3 116,7-7 1,0 0-59,4 0 1,1-3-1,0-7 1,-1 0 126,1-10 14,0-3-89,-7 7 1,5-10-1,-3 5 1,1-2 31,-1-3 0,2 5 171,-8 1 0,3 4 96,-2 1 6,-3 0 1,4 9-1,-6 6 1,0 8-32,0 5 0,2 2 0,1 1 1,2 2-298,-2 2 87,-1-1 1,3-4 0,1 0-64,2-1-1289,2 1 1024,5-7 1,0-3 0,-2-10 0,-2-5-33,-1-3 1,0-6 0,4-3 0,1 1 54,0 0 0,-2-4 1,-2 4-1,-3 0 1,-1-2-102,-4 0 1,4 5 372,-2-1 1,0 7 356,-5 2-216,0 7 1,0-2 0,0 10 0,0 5 0,4-2 0,1 2 0,0 1 0,2 2-86,3 2 1,-2-5-1,2-2 1,1 0-167,2 0 0,3-4 0,2 1-102,2-4 0,0-1 1,-4-1-1,2-4-9,1-5 1,1 2 0,-5-2 0,-1 0 162,1 2 0,0-3 0,0 4 1,-1 0-1,1 1 340,0 3 0,-6-1-69,1-1 0,-2 2 0,4-5 671,-2 2-655,-7-6 1,5 9-52,-3-7 1,2 0-1,2-4-58,-4-1-181,3 0 0,-6 0 0,3 1 1,-3-1-535,-2 0 1,-2 7 327,-3 3 0,-3 10 0,-7 5 0,0 3-251,1 2 0,-1-1 0,0 1-1596,1 0 1339,-1 0 1,13-7 727,7-3 0,7-17 0,2-4 0</inkml:trace>
  <inkml:trace contextRef="#ctx0" brushRef="#br0" timeOffset="4251">1574 3228 7735,'-2'-8'450,"-3"3"0,-5 3 0,-3 2 0,-1 2 0,-1 1 53,0 2 0,1 5 0,-1-4 0,0 3 108,0 2-428,7 2 0,-3-3 17,6 0 1,0-1-265,5 6 1,0-5 0,2 0 0,3 1 0,4 1 0,4-1-189,2-1 0,1-7 155,4 2 0,-2-3 1,5-2-82,-2 0 0,0-7 0,-3-3 0,2-3-181,-2-1 371,5-1 1,-9 0 0,3 0 0,-7 1-1,-2 1 342,0 3-62,-5-3-168,4 11 0,-7 2 309,0 10-241,0 3 0,0 2-622,0-1 342,0 1 1,1-2-653,4-3 0,-1-3-470,5-7 0,-4 0 589,5 0 0,-2-2 92,2-3 529,3 3 0,-5-17 0,7 2 0</inkml:trace>
  <inkml:trace contextRef="#ctx0" brushRef="#br0" timeOffset="4384">1824 3125 7827,'-15'-2'176,"0"-2"0,5 2 1,2-5-249,2 1 0,1 3 1,5-7-693,0-2 0,6 4 764,4-2 0,3 1 0,2-6 0</inkml:trace>
  <inkml:trace contextRef="#ctx0" brushRef="#br0" timeOffset="4842">2029 3007 7735,'9'0'599,"-5"2"1,-8 3-174,-6 5 0,-3-2 0,-2 0 0,0 0-152,1 0 1,-1 2-1,2 5 1,1 0 74,3-1 0,5 1-364,-1 0 0,4-1-220,1 1 0,1-2 147,4-3 0,4-3 1,5-9-1,-1-3 1,-1-6 18,-2-7 1,-1-4 0,6-4 50,0 2 0,-5-6 47,-1-4 0,-5-5 139,0 5 1,3-7-37,-2 2 1,0 1-98,-5-1 0,-5 0-20,0-6 0,-6 1 0,1 0 0,-3 2 0,-2 3 0,2 6 0,2 7 1076,1 6-902,6 4 1,-2 16 0,6 10-146,0 11 0,5 7 1,1 3-1,3 3-11,2 5 0,2 5 0,2 5 0,-1 5 8,1 3 1,5 4-1,-1 1 1,1 0-781,1-5 1,-5-11 437,4-12 1,3-11 209,1-8 1,3-7-1,-1-11 1,-3-7 33,-2-10 0,-2-6 82,-4-3 0,0-1 0,-2 1 0,-3-1 35,-5 1 0,-4 1-42,-1 4 1,-1 4 96,-4 10 0,-4 4-103,-5 6 0,-3 8-197,-2 7 0,3 1-1440,-4 9 762,10-7 395,-3 9 468,11-4 0,-4 0 0,6-2 0</inkml:trace>
  <inkml:trace contextRef="#ctx0" brushRef="#br0" timeOffset="5500">3294 1332 7860,'-15'8'568,"0"7"1,-1 3-311,-4 11 1,-3-1-1,-8 11 1,-3 3-1,-4 4 748,1 3-735,-12 7 0,10-2-22,-10 9 1,3-7-36,2 3 0,5-9-376,-1 4 1,8-11 194,-3 1 0,6-12-405,5-2 1,2-7 260,8-9 0,4-1-252,0-3 1,7-5-1,0-8-1488,6-2 0,5-7 1851,7 3 0,6-4 0,2-2 0</inkml:trace>
  <inkml:trace contextRef="#ctx0" brushRef="#br0" timeOffset="6043">2514 2023 7745,'-8'-7'623,"-5"5"-221,12-11 222,-6 12-198,7-6 1,7 9 0,2 3 0,6 6 0,3 6 1204,2 2-1365,6 1 1,-8-1-66,6 1 0,-4 1-125,4-1 0,-6-4 0,2 2 0,-4-5-171,-1-3 0,-5-5-324,0 5 0,-6-7-2936,6 2 1880,-6-4 1,2-2 1474,-6-4 0,-6-3 0,-3-7 0</inkml:trace>
  <inkml:trace contextRef="#ctx0" brushRef="#br0" timeOffset="6461">2588 1979 7745,'-8'0'0,"-5"6"0,6 2 673,-3 7 1,-3 5-212,4-1 1,-5 9 51,0 1 1,-1 1-311,0 4 0,-1 2 0,-2 0 1,-2 0 310,3 0-364,0-2 0,4 0 0,2 1-148,1-3 1,5-6 0,-3-3 0,1-2 0,4-3 0,1-1-1290,2-3 986,0-5 0,2-3 244,3-6 1,-2 0 0,5-1 0,1-3 113,-1-1 1,-3-4-1,3 2 375,-2-1-228,-1 5 1,-5-10 203,0 3-338,7 3-24,1-6 1,7 5 221,-1-7 1,9-1-66,7-4 0,2-4-123,12-10 0,-1 6 0,9-5 0,-1 0 178,-4 2 0,-1 2 0,-4 3 0,-3 3 0,-6 3 386,-7 7 1,-5 0 0,-7 7-554,-5-2 1,-4 6 0,-10 0-609,-4 6 0,-5 5 0,0-4-4300,-1-1 4816,0-3 0,1-1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2:23.7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1055 1206 7952,'15'0'0,"0"0"103,-1 0 0,9 0 0,5 0 236,5 0-172,14 0 0,-6 2-70,13 3 146,-7-3-48,10 4-1380,2 1 1169,1-6 0,7 6 261,-3-7 1,1 0-103,4 0 1,-2-7-1,-3-3 0,-9-4-196,4-6 1,-3 2 86,2-6 0,-5-1 50,-4-4 1,-4 4 141,-1 1 1,-1-1-129,-4-4 1,-1 4-33,-4 1 1,-8-1 26,3-4 1,-9-2 323,0-3 1,-4 1-326,-1-6 0,-7 4-137,-3-4-59,-4 0 244,-1-12 1,-6 6-249,-4-4 0,-10 3 0,-4 0 1,-5 1-29,-6 0 0,-9-7 15,-10 8 1,-5-2 91,-4 7 0,-7-2-383,-14 7 1,-7 8 368,38 17 0,-2 3 0,0 1 1,-1 2-79,-2 2 1,-2 2-667,-4 1 1,-2 3 800,-1 3 1,0 5-1,-4 4 1,0 3 49,-1 6 0,2 2 0,3 1 0,1 1-242,-3 1 1,1 2 0,6 0-1,0 1 196,-2 2 0,1 1 0,5-2 0,1 0 112,3 2 0,0 0-114,5-2 0,0 0-11,4 1 0,2 2 34,6-2 0,1 0-410,-30 24-513,21-1 818,2-2 0,27-10-424,6 7 1,17 0-1325,12 5 1814,17-7 0,7 5 0,6-3 0,0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2:46.5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 1 7824,'-8'0'2905,"1"0"-2491,27 0 1,6 1 679,23 4 1,5-2-77,10 7-735,3-7 1,6 10-861,1-3 716,6 10 1,-5-4-1,2 4 279,-7-4 714,-5-1 1,-8-7-215,-3-3 1,-5 1-664,-10-1 1,-3 0-1,-8-3 216,-3 3-1284,-4-4 504,-7 6-1152,-5-7 454,4 0 0,-12-2 0,4-3 1,-3-4-4172,-2-4 5178,0 4 0,-7-10 0,-1 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2:47.34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15 9073,'10'-8'1280,"8"3"0,11 4-23,7 1 0,6 1 0,11 4 0,7 7-24,5 6 0,-1 1-798,5 11 0,-1-4 0,3 6 1,-6-4-280,-6-3 0,-5-2 1,-2 1-1,-6-6 0,-7-5 1,-5-5-933,-6-1 1,0-2-253,-9-5 0,1 0-2676,-5 0 1769,-1-7 1203,-6-1 0,4-7 732,-7 1 0,0-1 0,-5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6:39.4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191 148 7604,'0'-8'-223,"0"1"494,0 1-154,0 4-90,-6-5 43,4 7 0,-6 0 0,3 0 30,-5 0-110,4 0 156,-7 0 37,5 0-29,-7 0 1,5 0 6,0 0 58,1 0 1,-4 2-65,3 3 0,-3 3-55,3 7 0,2 0 29,-2-1 1,2 1-14,-2 0 0,3-1 0,7 3 0,0 1 0,0 1 0,0-1 0,2-1 137,3-3 1,5-6-1,8-3 1,3-3 124,2-2 1,-4-2 0,6-4 0,-1-9-44,-1-8 0,3 0 1,-8-1-279,-5-2 1,0-2 0,-8-1 0,-1-1 0,-4 2 148,-5 4-1246,-10-4 825,-1 12 1,-10-4-1,4 10 1,-1 5-1,-3 4 1,0 1-1024,2 0 1238,3 13 0,-1 3 0,-1 14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2:51.45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339 2044 7770,'-23'-15'0,"-5"0"0,12 7-226,-5 2-29,-1 6 815,6 0 0,-7 0-77,4 0-221,2 6-134,-4 2 0,1 7 1,1 1 76,1 4-58,2-4 0,1 10 298,0-6-263,7 6 0,-3-3 0,6 6-5,1 1 1,3-1-1,1 1 1,0 1 8,0 3 0,1-3 0,3 3 0,2-3-41,2-1 1,2-3 0,5-2 71,0-6 1,4-4-154,1-5 0,6-3-15,-2-7 0,4-2 0,3-3 0,2-6 0,1-7-58,-1-7 0,-2-3 8,-2-1 1,-1 0-147,-3-1 1,-4 1 65,-7-1 0,1 1 1,-2 0-1,-3-1 0,-5 2-117,-3 4 1,-2-4-1,-2 5 1,-1 0-1,-4 2-490,-1 0 750,-2 11 1,-5-8-70,1 13 1,4 0 0,0 5 217,-1 0 0,-1 2-219,3 3 1,-3 8 79,7 7 1,-1 1 0,2-3 0,-1 3 0,2 2 80,2 3 0,1 0 0,0 0 0,0-3 0,0-2-342,0-3 123,0-1 96,6-9-244,-4 5 97,11-11 0,-5 2 1,7-10-1,-1-7-178,1-5 113,0-8 1,-1 3 52,1-7 1,0 4-73,0-3 0,-6 4 0,0-6 254,-3 5 1,4 8-19,-5-1 1,5 7 718,-6 2-610,1 7 0,-5-2 0,0 10 0,0 5 1,0 3 396,0 2 1,0 1-317,0 4 1,0-4-312,0 4 1,0-4 0,2-1-793,3-1 716,-3 1 1,11-7-570,-4-3 329,-2-3 168,6-2-229,-5-13 0,7-2 109,0-10 0,-1-2 88,1 2 0,0-3 1,-1 1 165,1 2 0,-5 1-191,0 9 602,-7-3 1,5 11-240,-3-2 1,-3 10 1002,3 14-552,-4 0-52,-1 6 1,2-6-1,1-1 7,2 1 0,6-2-668,-1-3 1,-2-4 123,2-6 90,0 0-1259,-2 0 844,5 0 1,-5-6-642,7-4 1,0-5 458,-1-4 0,-4 2-301,0-2 874,-7 3 0,10-6 0,-4-1 0</inkml:trace>
  <inkml:trace contextRef="#ctx0" brushRef="#br0" timeOffset="363">971 1867 8013,'6'8'498,"-4"12"0,6-9 981,-3 14-588,-3-7-596,11 10 0,-5-5 0,8 6 456,4 0-414,-4 7-70,12-5-63,-12 12-52,6-6 1,-3 7-97,1 1-29,6 5 0,-10 1-37,4 3 0,-4 1-440,-1-6 516,0 7-451,-1-17 0,-6 3 0,-3-14 1,-1-3 140,1-6 1,-5-12-1,1-12 1,-6-13 32,-3-8 0,-2-12 0,-4-6-70,-1-8-76,0-5 140,-6-9 1,5-1 67,-4-6 0,4-5-1290,1-1 1293,7 14 747,1 1 1,7 20-315,0 0-254,0 6-31,0 15 0,7 2 1034,3 7 0,3 5-178,1 5-549,1 2 1203,0 8-1111,0-4-73,-7 11 1,0 0-404,-3 7 1,-4 4-1,4-3-654,-3 2 1,-2 0 455,0 2 1,-5 2-301,0-2 1,-5-4 232,5-1 0,-1-4-2330,1-1 904,3-7 1766,-4-1 0,12-14 0,3-1 0</inkml:trace>
  <inkml:trace contextRef="#ctx0" brushRef="#br0" timeOffset="811">1471 1808 7902,'8'-14'132,"-2"6"682,-6 1-190,0 1 0,-6 4-444,-4-3 1,2 10 0,-2 5 243,-1 3-221,-2 1-58,-2 8 0,5-4 1,2 6-1,0 2 16,0 2 1,4-3-46,-1-1 0,4-4-148,1 4 1,1-8 0,3 1 0,2-7 28,2-4 9,2-1 0,5-5 0,0-2 24,-1-2 1,1-10-1,0-5 1,-2-1-78,-3-1 0,1 3 0,-4-6-54,1-3 143,-5 6-104,4-7 0,-6 12 1,2-3 98,2 2 344,0 2 142,-5 7-266,7 2-208,-6 6 1,6 6-1,-5 4 1,1 5 175,2 4 0,1-1-118,-1 7 1,-3-2-158,3 1 0,-4 2 109,-1-6 1,5 0 98,0-6-229,0 1 0,0-5-101,0 0 224,0-7 12,-5 3-85,0-6 0,5-1 0,-1-4 1,1-5-1,0-5 0,0-3-275,-2-1 0,4-7 0,0 3-28,1 0 1,-5-5 0,2 5-1,-2-1-216,2-1 0,-3 6 1,3-4-1,-2 2 206,2 3 0,-2-4 0,5 3 0,-1-1 0,-2 1-1075,1-1 1409,-4-6 0,11 3 0,-5-6 0</inkml:trace>
  <inkml:trace contextRef="#ctx0" brushRef="#br0" timeOffset="1139">1676 927 7770,'-6'-22'0,"-1"11"804,-2-4-136,2 10 0,7 2 345,0 13-648,0 6 40,0 14 1,7 5 0,2 5 60,4 2 1,2 5 172,0 7-384,0-6-235,-1 15 1,1-5 155,0 5 1,-1 6-821,1-5-8,0-1 656,-1-4 0,3-7 0,1-4 218,1-7-19,1-12-3374,-5-8 1570,6-13 931,2-8 1,6-18 669,1-16 0,-1-10 0,0-15 0</inkml:trace>
  <inkml:trace contextRef="#ctx0" brushRef="#br0" timeOffset="1355">2147 677 7753,'-44'42'0,"0"7"0,0 12 0,-2 5 0,-3 6 0,-2 0-2722,-3 12 2722,4-14 0,12 2 0,-11-7 0,3 2 0</inkml:trace>
  <inkml:trace contextRef="#ctx0" brushRef="#br0" timeOffset="2258">2132 1544 7726,'-8'-15'0,"-5"7"0,11-5 0,-4 5 0,6-7 0,0 0 1088,0 1 1,6 1-39,4 3-663,-3-3-179,6 11 0,-10-4 0,7 6-1,1 0 0,-3 0-160,2 0 202,-7 0-50,10 6 0,-11 2 0,5 14-250,-1-6 1,-4 10 0,3-6-161,-4-2 0,-1 4 0,-1 3 1,-3 3-1,-2-1-93,-2-2 0,4-2 1,-2-5 201,-1 1 1,6 1 0,-4-5 285,3-1 24,2-5 116,0-3-217,0-6-28,0 0 1,5-6 33,0-4-26,6-3 0,-4-4 1,4-1-16,-1-1 1,-2-7-1,4 1 1,-2-3 0,-1-1-9,0 0 1,2-1-185,-6 1-58,6-1 461,-9 1-260,11 6 22,-11 2-48,11 6 0,-10 5 474,7 1-206,-7 5-9,4-2-192,-1 6 160,-4 13 1,9-3-1,-4 9 1,-1-1-1,1 0-138,-4 2 1,4 4 0,-2-2 0,-1-1 0,1 0-93,0-3 0,5-2 1,-3-3-101,1-3 0,2-5 1,4-10-1,-1-6-403,-3-7 1,3-3 0,-3-6 246,3 3 0,0-1 0,-1-4 1,-4 0 75,-2-1 1,4 6 0,-5 1 0,-2 2 0,0 3 511,2 1-193,-3 9 67,5 2 1,-6 7 0,2 4 211,2 5 0,0 8 1,-5 1-440,0-1 0,0-1 0,2-3 23,3 1 1,-2-7 0,7-3 0,1-3-400,2-2 0,2-7 1,0-2-1,-1-6-85,1-5 0,0 4 1,-2-5-1,-2 1 83,-1 1 1,-2-1 744,2 5 769,3 7-976,-5 8 0,0 8 218,-3 7 0,-1 0 0,-1-1 230,2 1 0,1-7 1,-1-3 96,5-3-702,3-2 186,2 0 0,0-2-586,-1-3 1,1-3 319,0-7 1,-2 1 114,-4-1 1,5 2-1,-6 1-1131,0 3 1,0 0-148,-3 0-175,-3 2 763,4 1-179,-6 4 330,0-5 164,0 7 364,0 7 0,0-5 0,0 4 0</inkml:trace>
  <inkml:trace contextRef="#ctx0" brushRef="#br0" timeOffset="2555">2926 941 7726,'-2'-8'83,"-3"3"947,4 4-767,-6 1 1,2 1-316,0 4 24,1-3-174,4 4 1,0 1-1,0 3-312,0 3 0,0 1 0,0 1 0,0 0 514,0-1 0,6 8 0,2 1 0</inkml:trace>
  <inkml:trace contextRef="#ctx0" brushRef="#br0" timeOffset="2940">2999 1147 7726,'22'-5'0,"1"-1"284,-1-3 0,5-2 0,-8-7 143,-1-2 0,3-1 1,-1 3-1,-4-3-186,-4-2 1,1 5 0,-5-3 0,0 1 282,-3 1 0,-3-1-181,-2 5 0,0 6-289,0-1 1,-2 2-110,-3-2 0,-3 3 1,-7 7-1,1 0 0,-1 2 1,2 3-1,1 5-80,3 3 0,0 8 0,0 2 0,4 1 28,3 1 0,2 1 0,0 7 1,0 1 40,0-1 1,5 1 0,1-3 99,3-3 1,0-9 0,6-1 0,0-6 121,0-7 1,-1-4 0,3-2 0,0-4-85,3-5 1,0-3 0,-6-4 0,1-2-32,0-6 0,-2 3 1,-2-1-1,-3 0 0,-1 0-52,-4-3 0,-1 5 0,-2 1-342,0 4 480,0 1-114,0 0-42,0 7 7,0 2 24,0 6-41,0 6 0,0 2-142,0 7 0,0 0 72,0-1 1,2-1 0,1-1 0,3-4 0,2-1 0,4-4-858,1-2 770,2-1 1,-1-1-130,1-4 189,0-3 0,-1-7-153,1 0 288,0-6 1,-5 6 0,-1-1 0,3 5 637,1-1-71,-5 6-388,-1-1 0,-6 14-225,4 2 1,-3 0 100,3 0 48,-4-5-413,-1 9 0,5-10 0,2 5-458,1-1 0,-3-2 403,5-5 0,-1-2-130,6-3 496,0-3 0,6-13 0,2-2 0</inkml:trace>
  <inkml:trace contextRef="#ctx0" brushRef="#br0" timeOffset="3237">3720 265 7726,'-15'-23'0,"5"2"799,0 6-300,7 1 102,-3 5-151,6-4-50,0 12-200,0-6 371,0 7-186,0 7 1,0 7-137,6 9 136,-4 7 0,11-1-112,-3 0 1,-2 7 0,0 4 174,-2 2-426,6 2 0,-10 5-86,2 0 0,3 2 0,-1-4 0,1 2 0,1-3-455,0-5 1,2-7-1,5-10-912,0-4 809,-1-10 0,7-5 0,4-13-1241,3-12 1863,-5-3 0,4-19 0,-4 4 0</inkml:trace>
  <inkml:trace contextRef="#ctx0" brushRef="#br0" timeOffset="3619">4205 0 7726,'-25'2'1011,"2"3"0,1 5-392,-1 3-619,-2 8 317,-4-5 0,-1 12 0,1-3 0,0 2 0,-2 5-244,-4 2-58,4-3-502,2 5 0,1-2 1,5 2-1,0 0-34,4 0 1,2 5 0,4-2-2216,4 3 2736,-5 9 0,6 1 0,-6 7 0</inkml:trace>
  <inkml:trace contextRef="#ctx0" brushRef="#br0" timeOffset="3969">3896 809 7726,'8'-7'467,"0"6"1,-3-3-447,5 8 1,-3-1 134,-2 7 195,3-7-52,0 10-99,7-11 28,-1 4 1,1-6 70,0 0-141,-1 0 0,1-3 158,0-7-67,-1 0-223,1-11 0,-2 2 115,-3-1 0,1-1 60,-6 1 1,0 4 248,-5-4-684,0 4 0,-5 1 65,0 1 1,-6 5 0,1 4 152,-3 4 0,-2 1 42,1 0 0,-1 1 1,0 4-1,1 4-436,-1-1 1,0 5 157,1-3 1,4 3 0,2 1 0,1 1-211,4 0 1,-4-1-993,2 1 1060,0-7 1,7 4-1,3-7 394,5-2 0,-4-1 0,7-2 0,-4 0 0</inkml:trace>
  <inkml:trace contextRef="#ctx0" brushRef="#br0" timeOffset="3970">4308 559 7726,'8'-15'-205,"-3"1"0,1-1 1,-1 0-1,-3 2 2036,-6 3-1512,3-3 0,-12 12 363,3-4-435,3 3 1,-6 4-36,4 3 0,2 3-1,2 7 1,-1 4 204,1 1 1,1 6 704,9-2 0,4 4-581,5 2 1,1-6-231,0 1 0,-2-6-1208,-4 6 486,-2-1 383,-7 6 0,-2-6-503,-3 1 0,-8-3 372,-6 3 0,-7-2-2925,1-4 3085,4-9 0,-7 10 0,5-12 0</inkml:trace>
  <inkml:trace contextRef="#ctx0" brushRef="#br0" timeOffset="4775">2632 2249 7698,'-15'0'700,"-6"0"-396,5 0 1,-6 2-14,8 3 0,-1-2-111,0 7 0,-4 0 0,1 5 332,5-1 1,0 3 102,8 2-370,-7-2 11,11 4 1,-6-2-211,7 1 0,0 1 0,0-3 100,0 2 0,2-6 1,3-5-102,4-3 1,5-1 0,0-7 0,1-3-172,0-4 14,-1-11 0,1-4 22,0-11 1,-2-2 90,-3-7 1,3 0-60,-4-1 1,-2-4 75,-2 0 0,-3-6-181,-2 1 1,-2-8-1,-1-2-138,-2 2 1,-12 3 262,3 6 1,-4 4 405,3 9-186,7 4 41,-5 14 1,10 7 829,-7 10-806,6 3 262,-2 9 1,6 9-152,0 14 0,6 1-6,4 8 0,3 7-155,2 7 1,-2 5 0,0 4 64,2 6 0,-4-4-1299,9 9-442,-4-2 1324,-1-4-158,0-9 0,-1-15 0,1-14-153,0-8 1,-1-11 0,3-5 0,2-3 121,-2-22-25,4 2 206,-6-18-16,-7 0 0,0-1 238,-3-7 1,-4 1 0,3 4-148,-8 5 0,3 9 0,-6 6-94,1 2 929,4 9 0,-6 2-412,3 6 1,3 6 0,-2 6 476,2 6 1,4 4-456,2 8 0,5-1-89,5 1 1,3-7-50,2-4 0,2-3-919,4-1 0,3-7 461,-4-3 0,9-6-3577,1-9 3816,1-7 0,0-18 0,3-3 0</inkml:trace>
  <inkml:trace contextRef="#ctx0" brushRef="#br0" timeOffset="5965">3646 1661 7677,'-19'-13'618,"-1"4"-532,2 4 1,2 3-1,-1 2 1,-1 0 659,-1 0 1,-1 0-431,5 0 1,1 7 0,-1 2-77,0 4 0,2 4 0,2 1 24,1 1 0,7 6 0,-2-4 1,3 2-1,4 1 0,3 1 56,5-1 0,-1 1 0,4 3-232,4-4 1,2-3-1,-1-6 1,4-2 91,0-3 1,3-3 0,4-7 0,2 0-15,4 0 1,-4-12 0,3-4-134,-3-5 1,-3 1 0,-2-5-1,-3-1-50,-2-1 1,-1 2 0,-6 1-1,-1-1-180,-3 2 1,-2-3 0,-4 6-1,1 3 56,-2 0 0,-6 2 1,-4 1-1,-1 1 1,-4 3-1,-1 5 46,-1 3 1,-3 2 0,-1 2 55,-1 3 0,-1 3 0,5 8 1,1 2-25,-1 2 1,2 0-1,3-6 1,5 1-154,4 0 0,1-1 0,0 1 111,0 0 0,0-1 0,1 0 0,4-5-17,5-4 1,3-3 0,2-4 0,-1-3-4,1-4 0,1-9 1,2-2-1,2 0 136,-2-1 0,-7 3 1,-1-6-1,0-1-27,-2 2 1,0-3 0,-4 5-1,1 0 108,-2-1 1,-2 8 0,1 6 711,3 1 1,-3 4-424,3 8 0,-4 3 0,-1 7 0,2 1-239,3 4 1,-4-3 0,6 6 0,-2-1-1,1-4 10,2-2 0,-3-1 0,5-2-527,2-4 0,-4-2 1,2-7 154,1 0 0,-3-7 1,2-2-1,0-4-307,-2-2 1,3-1 0,-4-2 229,1-2 0,-3-5 0,3 4 0,-1-2-20,-4-3 0,-1 5 1,-2 1-1,1 4 352,4 1 1,-3 6 0,4 0 185,1 3 0,-6 8 1,6 7-1,-1 4 670,4 2-747,-3 0 1,6-5 0,-3-1-73,3 3 1,3-6-1,2-1 1,2-3-18,-2-2 0,3-2 0,-2-3 13,-1-4 1,4-5 0,-3-2-1,-1-2-329,-1-1 0,-8-1 0,-1 4 0,-1-2-46,-4-2 1,-1 0 0,-2 6 0,-2-1-1,-3 2 49,-4 3 1,0 4-1,0 6 312,-3 0 0,-1 6 0,0 6 0,3 4 293,5 4 0,4 1 1,1-3-259,0 1 0,0 6 1,1-6-1,4-1-142,5-1 0,3-4 0,2-2 1,0-3-1,-1-1-300,1-4 0,0-1 0,1-4-520,4-3 1,-4-3 0,2-8 872,-7-4 0,2 4 0,-4-5 0</inkml:trace>
  <inkml:trace contextRef="#ctx0" brushRef="#br0" timeOffset="6287">4572 1250 7677,'2'-8'1493,"3"4"0,5 8-390,3 6 1,1-2-449,1 2 1,5-6-138,-1 6 1,6-5 73,-6 5-398,7 0-48,-9-2 0,6 0 267,-4-3-913,-2-3-405,4 4-1862,-7-6-1004,-5 0 3033,-3 0 0,-7-2 738,-4-2 0,-4-5 0,-5-5 0</inkml:trace>
  <inkml:trace contextRef="#ctx0" brushRef="#br0" timeOffset="6638">4778 1221 7677,'-8'14'686,"-5"3"1,3 2 0,-3 4 296,-2 0-463,1 5 1,-1-6-152,0 8 1,2-1-331,3 1 1,-3-3-174,3-2 1,2-4 87,-2-6 191,7 0 1,-3-6-1303,6 1-1228,0-7 1971,0 4 1,6-9 0,4-4 0,5-7 413,4-5 0,-2-8 0,4 3 0</inkml:trace>
  <inkml:trace contextRef="#ctx0" brushRef="#br0" timeOffset="6639">4896 1132 8408,'0'15'678,"0"0"1,1-1 0,2 1-69,2 0 0,2 0-38,-2-1-378,-4 7-41,13-4 0,-11 2 0,5-7-518,-2-2 0,1-2 192,-2 2-765,-3 3 0,6-12 529,-3 4 0,-4-5-1469,4-5 1878,3-3 0,-6-13 0,4-2 0</inkml:trace>
  <inkml:trace contextRef="#ctx0" brushRef="#br0" timeOffset="7058">4984 868 7677,'-8'-8'15,"1"-6"-833,7 13 270,0-6 315,0 7 0,5 2 233,0 3 0,6 3 0,-3 7 0</inkml:trace>
  <inkml:trace contextRef="#ctx0" brushRef="#br0" timeOffset="7059">5101 1088 7677,'0'23'304,"5"-2"0,2-8 0,1-1 157,3-2 1,-2-5-1,0 3 1,3-2 1512,1-3-1548,2-1-42,-1-8-49,1-3-178,0-5 1,-1-1 182,1 0-145,0 1-336,-7-1 167,5-6 1,-5 4-306,0-4 1,-1 6 196,-7 1 150,0-1-880,0 7 373,0-5 297,-7 11 0,-1-4-324,-7 6 1,1 0 170,-1 0 0,-1 6 55,-4 4 0,2 8 0,-5 2-78,2-3 141,-5 6 20,10-6 0,-6 7-109,8-9 85,-1 3-219,7-10-88,-5 0 220,11-1 63,-4-7-452,6 0 158,0 0 177,6-7 322,-4-1 0,17-13 0,-2-2 0</inkml:trace>
  <inkml:trace contextRef="#ctx0" brushRef="#br0" timeOffset="7352">5278 500 7679,'-2'17'455,"-3"2"1,-1-1 0,-6 5-277,2-2-44,7 5 1,-8-9-1,6 2 125,2-2 0,-4-3 32,2 1-292,0 6 0,-1-4 0,-2 4 0</inkml:trace>
  <inkml:trace contextRef="#ctx0" brushRef="#br0" timeOffset="7353">5322 912 7683,'15'0'0,"-1"6"1000,1 4 1,-2-2-1,-2 0 282,-1-1 1,-5 3-357,5-5-585,-7 6 119,4-3-132,-7 0-11,0 6 0,0-11 606,0 7-1147,6-7 125,-4 3 147,4-6 48,-6 0-722,7-6 411,1-2 205,7-7-921,-7-6 509,5 4 143,-5-10 149,7 4 47,0 0 1,-1 2 0,1 6 0,0 2 0,-1 3 88,1 5 0,0 4 351,0 1-149,-7 0-139,5 0-500,-5 6 199,0 2 60,5 7 181,-5-7 0,2 4 32,0-7-41,0-1 0,4 3 0,1 1 0</inkml:trace>
  <inkml:trace contextRef="#ctx0" brushRef="#br0" timeOffset="8170">4102 2264 7773,'-15'-1'353,"0"-4"1,1 1-1,-3-4 1,-1 2 291,-1 2 0,-2 3 1,3 1 242,-2 0-690,0 0 325,-1 0 1,5 1 17,-4 4 0,4 3 78,1 7-483,7 0 0,0 6 370,3 4 1,3-1-119,-3 5 0,5-2-20,5 7 1,-1-1-185,5 1-204,1-3 10,-2 5 0,5-2 0,-4 0 0,-1-1 0,-3-2 0,-4-1-239,-1-1 0,0-5 179,0 1-643,-6-14 205,4 9 189,-11-18-494,11 4 333,-11-6 130,12 0-94,-6-6 0,7-9 56,0-10 0,7 1 355,3-6 1,4 4-66,6-8 0,-2 8 0,5 3 0,0 2 0,-1 3 349,5 2 0,-5 2 0,1 5 1,0 4 92,0 3 1,-3 2 0,3 0-1,-1 0-80,1 0 0,-5 0 1,3 0-197,1 0 1,-6 0 0,4 0 0,-4-2 0,-1-2-7,-1-6 1,-1-3 0,-1-2-1,-4 0-271,-1 1 0,-3-1 130,-4 0 1,0 5 83,0 1 1,-6 4-475,-4-5 335,-3 7 1,-7-4 0,-1 7-92,-2 0 1,4 2-1,-4 3 1,2 4-409,3 5 1,1 0 0,3 1-94,-1 0 1,7-6 0,5 0-256,6-3 1,7-1 505,9-5 0,-1-7 475,7-2 0,6-11 0,6-3 0</inkml:trace>
  <inkml:trace contextRef="#ctx0" brushRef="#br0" timeOffset="8636">4602 2205 7715,'0'-8'633,"-7"2"1,-4 6 0,-6 0-1,-2 1 1278,1 4-1278,1-3-341,3 11 1,-1-5 118,0 7 0,6-1-102,-1 1 0,6 0-277,0 0-35,2-1 0,4 1 0,2 0 0,6-2-111,3-4 0,2 3 1,0-7-1,-1-2 1,1-1-1,0-2 1,1 0-1269,4 0 1193,-4-7 1,10-1 0,-6-7 0,-1 1 0,1-3-104,0-2 0,-1 2 296,-4-2 1,-5 4-1,-2 4 1,0 2-109,0 3 282,-5 1 645,4 5-416,0 0 86,-6 7-187,6-6 93,-1 12-964,-4-5 401,11 7 99,-11 0-630,11-7 0,-10-1 122,7-7 426,-7 0-10,3 0-74,1 0-1209,-5 0-7,4 0 1447,1 0 0,-6-7 0,6-1 0</inkml:trace>
  <inkml:trace contextRef="#ctx0" brushRef="#br0" timeOffset="9094">4734 2044 7715,'2'-13'0,"1"1"58,2 2-4,6 1 1,-8-6 24,7 0 0,0 5 0,5 2-146,-1 2 1,1-4 0,0 3-1,-1 1 1,1-1 0,0 4 245,0 1 1,-1 2 0,1 2-1,0 1 189,-1 2 0,1 7 1,0-3 66,-1 4 1,-4 2 255,0 0-270,-7 0-97,10-1-65,-11 1-173,5 6 1,-7-4-1,0 2 48,0-3 64,0-1 0,-7 0-538,-1 0 1,-7-1 218,0 1 191,1 0-540,6-1 1,-4-4 42,7 0 50,-6-7 146,9 4 167,-4-7 1,7 0 0,3-2 0,2-3-1,2-5 3,4-3 1,2-3 0,4-2 0,2-3 0,-2-2 297,-2-3 1,-1 1 0,0-2-1,-2-4-12,-3-1 0,1 0 0,-6-2 0,-2-6 43,-1-2-531,-2-2 157,-7 0 79,-1 0 0,-7-1 120,1 1 0,-6-5-23,0 0 0,-4 2 93,4 8-118,1 9 280,11 9 793,1 6-814,7 14 944,13 9-448,-3 21-328,18 9-123,-12 13 11,18 1 0,-14 8 191,9 4-897,-3-4-832,-3 12 763,5-11-473,-5-2 0,1-15 585,1-10 1,-1-11-2965,6-9 3267,-7-5 0,4-8 0,-2-6 0,3-6 0</inkml:trace>
  <inkml:trace contextRef="#ctx0" brushRef="#br0" timeOffset="11040">5851 1559 7687,'0'-15'0,"0"0"0,-6 7 816,-3 1-262,1 7-253,-5-6 98,5 4-64,-7-4 0,1 6 0,0 1 318,5 4-523,-4-3 0,4 11 1,-4-3 384,4 3-356,-4 8 0,6-3 58,-3 7 0,4-1 0,6 5 38,0 1 1,0-2 0,0-2 76,0-2 0,6 1-282,4 4 16,3-6 1,7-2 0,1-8 0,2-3 150,3-5 1,7-3-1,2-4 6,3-3 0,-4-5 36,6-9-83,-1-4-87,-2-7 1,-1-1-474,-6-3 306,-1 3 1,-4-5-1,-3 7-3,0-1 0,-4 1-32,-9 0 79,4 6 0,-11 0 54,3 3 0,-5 4-267,-5-4 0,2-1 83,-7 1 1,-1 3 126,-9 7 0,4-2 1,-4 7-53,4 2 0,-4 1 0,1 4 0,1 3 0,1 5 21,3 3 0,-1 3 0,0 2 0,2 2 81,3-2 0,4 3 1,6 0-1,0 0 5,0 1 1,1 2-1,4-4 1,3-2 22,1-2 0,4-6 1,-2-2 25,7-1 1,-2-3 367,4-4-275,-4 0 1,4-11 0,0-4-56,-3-1 1,1-5 0,0 0 0,2-1-1,-4-1-9,-4 1 0,1-3 0,-5-4 1,2-1 45,0 1 0,-7-1-165,2 1 0,-2 1-9,2 4 1,-3 3 253,2 6 220,-2 0-251,-2 7 1,0 5 0,0 11-34,0 7 0,0 4 0,2 1 59,3 4-103,-4-2-232,6 5 266,-1-4 20,-4 0-272,11-2 1,-10-3 0,7-1-448,2-4 1,-4-8 362,1-1 1,1-2 0,5-4 0,0-4 9,-1-9 0,1 1 0,0-8 0,-1 3 0,0-3-49,-5 0 0,4 2 1,-4-5-1,-1-1 0,-2 0-163,1 2 0,-6 3 0,6 7 577,0 5 346,-6 2-411,6 7 1,-7 2 539,0 3-369,6 3-125,-4 7 0,4-1-36,1 1-120,1 0 142,0-1 0,5-4-5,-3 0 1,3-7-525,2 2 1,0-3 268,-1-2 1,1 0 0,-2-2-1223,-3-3 608,3 4 433,-5-13 0,2 6-1340,0-6 800,-7 5 387,10-4 0,-10 5 100,7-6 1,-7-1-949,2 0 595,-3 0 249,-2 7 483,6-5-93,-4 12 0,5-6 1476,-7 7-1065,0 0 1487,6 0-936,-4 7-551,11 1 1,-5 6 702,7 1 1,-1 6-81,1 4-619,0-4-41,-1 13 0,3-8 0,1 12 852,1-2-906,1 5 0,-5-4 0,-1 7 75,1 1-146,-7 5-24,5-4 0,-6 9-653,3-6 289,-4 0-464,-6-4 352,7-8 249,-6-1 77,6-13 0,-7-2-174,0-6 1,-2-7-78,-3-3-481,4-3 500,-6-9 0,6-1 1,-3-8-1,-1-6-132,2-7 0,1-4-190,2-11 242,0 3 100,-6-16 0,4 2-1158,-3-14-136,4 0 1035,-6-17-1072,6 11 1299,-6-12 1,9 25 590,3 3 1,-2 17-340,7 8 1,-2 9-1,3 7 539,-1 7-245,-7-2-297,10 11 0,-9-3 1306,5 10-994,-5 3 1051,2 7-1328,-6 6 0,0-3 108,0 7 1,-5-6 52,0 6 1,-4-3-1104,4 3 1,-5 1-461,5-6 853,0-7-925,-1 0 923,4-12 1,-3 4 272,10-10 0,-2-4 1,7-11-1,1-6 1,3-5 33,0-3 1,1-7 160,0 2 1,-1-10-79,1-5 1,-5-5-1,-2-5 100,-1-4 0,-3 1-5,-4-2 0,0 7 5,0-2-385,-6-3 1052,-2 13 0,-2 4-329,0 15 1,2 11 1690,-2 4-873,-3 11-295,11 2 1,-9 9 0,6 3-576,2 4 1,1 16-26,2 4 0,0 6 127,0-1 1,2 3-258,3 8 0,1-1 0,6 1-27,-2 4-60,-7 4-543,10 5 743,-5-5-966,7 4 584,-1-11 0,1-2 1,1-10-1,2-6 1,2-9-1,-2-9-304,-2-7 1,4-4 0,0-4-57,-2-5 1,3-10 164,-2-4 0,1-4-44,-5-1 1,-7-1 115,-3 1 0,-4 1 222,-1 4 0,0-2 398,0 6 0,0 5 1,-1 7-264,-4 2 1,-2 2 0,-4 9-218,1 5 3,7 3 1180,-10 8-528,11-4-125,-4 10-180,6-4-230,0 0 114,0 5 1,1-10-300,4 6 0,3-7 101,7-3 1,0 0-117,-1-10 215,8 1-24,-6-11 1,10-2-28,-6-7-133,6-6 10,-10 4 103,5-4 26,-6 0-14,0 5 263,-7-6-116,-2 8-50,1 5 0,-5 1 777,2 3-357,-2 4-103,5 1 1,-4 10 251,7 9 0,0 4 987,4 6-1359,1 7-102,0 2 0,1 3 151,4 3 1,-4-2-104,3 12 1,-2-2-230,-2 2 1,-1 4 96,1-5 0,0 5-416,-1 0 0,-4-4 1,-2-3-1,0-4 0,-1-8 1,-1-6-1,-1-10-2377,2-5 2182,-5-3 0,6-9 6,-3-6 1,-4-6 0,4-11 0,-3-2-145,-2-6 0,0-4 0,-2-5 0,-3-7 686,-5-7 0,-9-10 0,-4-9 0</inkml:trace>
  <inkml:trace contextRef="#ctx0" brushRef="#br0" timeOffset="11426">7762 427 7693,'-5'-10'2164,"0"0"-2292,0 7 0,0-5-61,0 3 92,1 3-329,4-4 215,0 6-479,0 0 1,6 1 642,4 4 1,3-2 0,2 7 156,-1 2 1,3-6 0,1 1-1,1-1 1,1 2 1278,1 1-1210,2-3 1,0-1-59,-4 0 0,3 6 0,-3-2 2288,-1-1-1188,-2 5-742,-1-5 1,-5 7 207,0-1 1,-7 1-285,2 0 1,-3-1-234,-2 1 0,-2 1 26,-3 4 0,-3-4-543,-7 4 0,0-4-530,1-1 648,-1 0 179,0-1 0,2-4-107,4 0 1,2-5-64,7 5 24,0-7 1,2 4 15,3-7 1,8-2 102,6-3 0,6-3 0,-4-7 0,2 0 1,1 2-990,-1 4 0,-2-4 0,-6 4-1396,0 1 2462,-7 2 0,5-1 0,-5-1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3:50.15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904 1515 7419,'6'-9'214,"-2"4"1,5 10-7,3 5 1,3 0-1,3 3-153,1 3 0,9 2 0,0-3 0,6 0-148,4-1 0,2 1 0,8 0 0,2 0 255,3-1 1,2-1 0,9-1 0,4-2 20,4 1 0,5-3 0,0 0 0,0-1-69,4-4 1,4 4 0,5-2 0,0-2-62,-2-2 0,10-1 0,-7-1 0,4-4-111,-2-5 0,0-8 0,-3-3 0,-5-2 80,-3-3 0,1-2 0,-5-1 34,-1-1 0,-7-1 0,-3-3 0,-1-5 0,-6-2-15,-4 2 0,-2-7 0,-9 5 0,-4 0-15,-3-1 1,1-5 0,-5-2-1,-3 1-17,-5 2 1,1 1-1,-10-3 1,-3-1-68,-8 2 1,-4 1 0,-2 2-1,-4 0 22,-5 0 1,-3-5 0,-14 0-1,-3 2 49,-4 1 1,-8 7-1,0 0 1,-4-2 35,-4-2 1,-12 6-1,1 2 1,-4 4 68,-1 2 0,-14 0 1,1 1-105,-5 3 1,1 4 0,32 13 0,-1 1 1,1 0-1,0 0 0,-3-1 0,0 1 0,-3-1 0,-1 1 1,-4 2-1,0 2 0,-2 0 1,0 1-1,-1 1 0,-1 1-152,-1-1 0,0 2 1,-1 1-1,0 2 1,-6 0-1,0 2 1,1 1-1,-1 1 163,-1 1 1,-1 1 0,2 1 0,1 3-1,2 2 1,0 2 0,0 1 0,1 1 134,1 1 0,0 1 0,2 2 1,0 2-1,2 1 0,1 0 0,2 2 1,2 1-34,4 1 1,1 2 0,-2 4 0,2 2 0,7 4 0,1 1 0,4 0 0,1 2-51,3 1 0,3 2 0,5-3 1,4 0-1,-11 43 0,17-4-68,17 0 1,37-1 0,26-6-1,-19-42 1,3-3-93,7-1 0,4-2 0,14-4 0,5-3 1,9-2-1,3-3 0,7-4 0,2-2 39,-26-5 0,0-1 1,1-1-1,-1-1 1,0-2-1,2 0 1,5 0-1,1 0 1,0-1-1,1 0 1,1-1-1,-1 1 43,1-1 0,0 0 0,0 0 0,3-2 0,1 1 0,-1-1 0,-7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3:52.0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1295 956 7810,'-10'-5'-511,"1"0"1,5 2 485,0 8 0,2-2 0,4 7 97,2 1 1,3 2-1,4 1 1,-1-3-25,2-1 0,2 3 0,4 5 0,2-2 67,-2 2 1,5 0 0,1-3-1,4 1-41,1 4 0,7-4 0,3 4 0,6-4 62,4-1 0,8 4 1,8 1-1,4-4-22,6-4 1,2 1 0,11-5-1,3 0-89,-1-3 0,-38-4 0,1 0 0,45-1 0,-48 0 1,1 0-108,48 0 1,-48-3 0,0 1 0,45-5-204,0-1 292,-45 7 0,0-1 0,40-11 1,7 3-1,-1-3-1,-6-2 1,2 0 0,-8-1-1,2 0 134,-4 1 0,5-8 0,-16 8 0,0-3-53,-2-3 1,-8 3-1,2-5 1,-5 1-67,-6-1 0,1 3 0,-8-4 0,-5-1-3,-4 2 1,-2-5 0,-7 4 0,-4-4-40,-4-1 0,-11-6 0,-4 1 1,-5 2-30,-5 0 1,-9-3 0,-12-3 0,-7 0 31,-6 4 1,-10-2 0,-7 0 0,-6 0 18,-6 0 0,-6 0 0,-6 4 0,-7-3 0,-4 3 1,41 16 0,-1 1-1,0 0 1,0 0 0,-1 1 0,-2 1-37,2 0 0,-2 1 1,-3-1-1,0 0 1,0 3-1,0 0 1,-1 1-1,0 0 25,-3 1 1,1 0-1,0 1 1,0-1 0,-3 1-1,-1 0 1,0 0 0,1 1-10,0 1 1,0 0 0,-5-1 0,-1 0 0,1 3 0,0 2 0,-1-1 0,1 0 9,2 1 0,0 1 1,-2-1-1,0 2 0,4-1 1,1 1-1,0 1 1,0 1 82,0 1 1,0 2-1,4 2 1,-1 2-1,-2 1 1,0 1-1,2 0 1,1 2 60,2 1 0,1 1 0,-3 3 0,0 3 0,7-1 0,1 2 0,0 2 0,0 0-96,0 1 1,2 1 0,2 4-1,1 1 1,3 0 0,1 0-1,1 3 1,2 2-24,1 1 1,1 2 0,-1 3-1,2 1 1,6 3 0,1 1 0,3-2-1,2 1 0,-19 43 0,27-42 0,3 0 0,-3 40 11,9 2 0,14-5 0,24-3 1,19-4-1,-16-40 0,4-3 22,6 2 0,4-3 0,8-6 1,5-2-1,10 0 0,4-2 1,5-3-1,3-3-206,6-1 0,2-3 1,6 0-1,2-3 1,-31-6-1,1-3 0,1 1 1,2-1-1,0-1 1,1 1-1311,1-1 1,1-1 0,0 0 1466,6-1 0,1-2 0,0 1 0,-4 0 0,0 0 0,1-1 0,5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4:26.712"/>
    </inkml:context>
    <inkml:brush xml:id="br0">
      <inkml:brushProperty name="width" value="0.11429" units="cm"/>
      <inkml:brushProperty name="height" value="0.11429" units="cm"/>
      <inkml:brushProperty name="color" value="#E71224"/>
    </inkml:brush>
  </inkml:definitions>
  <inkml:trace contextRef="#ctx0" brushRef="#br0">412 295 31489,'-15'0'-1324,"0"0"0,6 0 999,-1 0 1,0-5-1,-5 0 241,1 2 0,-1 1 0,2 0 0,1-1-132,3-2 1,-1 0-1,-5 5 374,0 0 1,6 0 0,-1 0-1,0-1-314,2-4 0,0 3-82,3-3 0,-2 5 53,-3 5 1,4-2-476,6 7 0,1-7 0,4 2 1,5-1 680,3 0 1,8-2 0,4 3-1,3-3 103,1-2 1,7 0 0,7 0 0,6 0 154,4 0 1,19 0 0,-1-2-1,9-1-195,9-2 0,6-5 0,-42 7 0,0 1 0,2 0 0,0 1 45,0 0 1,2 0 0,7-1 0,0-1 0,-1 1 0,1-1 0,4 2 0,1-1-76,1 1 0,1 0 0,7 1 0,2 0 0,-1 0 1,1 0-1,0 0 0,1 0-6,3 0 1,1 0-1,9 0 1,3 0 0,-1 1-1,2 0 1,-31 0 0,1 0-1,0 0 80,1 1 1,0 0 0,2-1 0,2 1 0,0 0 0,1-1 0,1 0 0,1-1-1,0 1 1,2 0 0,0 0 0,0 0-99,0 1 0,0-1 0,2 1 1,9 0-1,1 0 0,-1-1 0,-4-1 1,-1 0-1,0 0 0,3 0 1,0 0-1,-1 0-141,0 0 1,0 0 0,0 0 0,3 0 0,0 0 0,1 0 0,0 0 0,1 0 0,-1 0 0,0 0 0,-1-1 0,0 0 135,-3 0 1,0-1 0,0 0-1,3 2 1,1-1 0,-1 1 0,-4-2-1,-1 0 1,0 1 0,1 0 0,-1 0-1,0 1-18,-2 0 0,-1 0 0,0 0 0,0-1 0,1-1 1,-2 0-1,-9 0 0,-2 0 0,0 0 0,-1 0 0,0-1 1,-2 1-42,30-1 0,-2 0 0,1-2 0,-2 0 0,-8 1 0,-2 1 0,-6 0 1,-2 0 90,-6 0 0,-3-1 0,-5 1 0,-4 0 0,38-1 0,-12 0-194,-11 0 1,-13 3-1,-23 1-315,-7 0 1,-18 1 0,-11 3 0,-21 2-381,-21 2 1,-32-3 831,-14 5 0,-10-7 0,47 1 0,-1-1 0</inkml:trace>
  <inkml:trace contextRef="#ctx0" brushRef="#br0" timeOffset="857">162 353 27684,'5'-9'-3912,"0"-1"0,0 8 3200,-5 2 1,4 7-1,1 9 1,-1 2 211,-3 2 0,-1 11 0,0 0 1,0 5 385,0 4 1,-6 8-1,-4 2 1,-5 4 1222,-4 7 0,2-2 0,-2 4 1,2-2-1132,3-3 1,-1-4 0,2-1 0,3-3-160,5-2 0,4-4 0,1-5 0,1-5-522,4-3 0,-2-8 0,7-3 0,2-4 649,1-1 1,0-5-1,-2-2 313,-1-2 404,0-1-1050,-2-5 309,-2 0 0,-6 2-414,0 3 0,0 3 0,0 7 438,0-1 0,0 1 1,0 0-1</inkml:trace>
  <inkml:trace contextRef="#ctx0" brushRef="#br0" timeOffset="1414">0 1588 21226,'15'0'-503,"0"0"0,1 0 0,5 0 1,8 0 657,9 0 1,8 0-1,9 0 1,12 0-64,8 0 1,23-5 0,-47 2 0,1 0 0,6-1 0,0 1-6,5 0 0,2 0 0,1-3 0,2 0 0,5 2 0,2 0 1,1-1-1,0 0-155,2 0 1,1 0 0,4 1 0,0 0-1,4-1 1,1 0 0,1 2-1,0 0 106,-1-1 0,1 1 1,-22 3-1,2-1 0,-1 1 1,29-3-1,0 1 0,-29 1 1,1 1-1,0-1-87,2 1 0,1 0 1,1 0-1,-1 0 1,1 0-1,0 0 0,3 0 1,1 0-1,-1 0 1,1 0-1,1 0 1,-1 0 79,-1 0 0,0 0 1,1 0-1,4 0 1,1 0-1,0 0 1,-5 1-1,-1-1 1,1 1-1,2 0 1,1 0-1,-1 0-10,0 0 1,0 1 0,0 0-1,5 1 1,1 1 0,-2-1 0,-8-1-1,-2 0 1,1 0 0,0 1-1,1-1 1,0 0 24,0 0 1,2 0-1,-2 0 1,-5 1-1,-1-1 1,1 0-1,0-1 1,-1 0-1,1 0 1,29 2 0,-1-1 23,-5 0 0,-1-1 0,1 3 0,0-1 0,-6 0 0,-1-1 0,-1 0 1,0-1-93,-2 0 1,-1 0 0,-1-1-1,0 0 1,-7-1 0,-1 0-1,-3 0 1,-2-1 58,-2 0 1,-1-1-1,-4-3 1,-1 0 0,-5 2-1,-1 0 1,-3 0-1,-2-1 31,42-5 0,-10 2 0,-15-4 0,-3 2-140,-11-1 0,-3 3 1,-17 0-1,-4 1 134,-7 4 0,-11-5-565,-5-2 1,-10-2 0,-6 3-1,-7 2 391,-7 0 1,-7 6-1,-3-4 1,1 3-277,-2 2 0,5 0 0,-2 2 0,7 1 114,7 2 155,-4 7 1,7-4 0,-6 6 0</inkml:trace>
  <inkml:trace contextRef="#ctx0" brushRef="#br0" timeOffset="1846">8775 45 16258,'15'-15'0,"0"2"0,0 3 0,-1 5 910,1 4 1,0 2 0,1 6-1,2 7-872,2 9 1,1 18 0,-3 8 0,3 8-128,2 7 1,-4 10-1,4 9 1,-1 7-12,-4 8 0,-2-9 0,-1 6 0,-1-12 61,1-7 0,5-1 1,1-13-1,0-5-629,0-6 0,-1-12 0,-7-5 0,-3-5-1299,-5-4 1716,-4-4 0,-7-6 0,-2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4:38.78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2029 7987,'10'-15'-756,"0"0"953,1 0 1,2 6-1,2-1 1,0-2 0,1-1-62,3-1 1,-1-1 0,5-1-122,-1-4 49,4 4-2,-10-6 0,4 8 19,-11-1 1,3 0-40,-7 1 1,0-1 74,-5 0 9,0 7 1,-2-3-71,-3 6 1,-3 1 206,-7 9-210,1 4 0,-1 10 0,0 2 0,0 2 0,1 3 0,1 2 331,3 2-313,3 5 0,2-2-202,1 6-11,-1-6 201,5-4 1,1-2-119,4-8 1,-2 1 69,7-6 1,5-5 54,5-4-26,6-10-33,-3-10 1,4-8-1,-1-6 1,-1-4-1,1-5 1,2-6-1,0-1-74,-4-1 1,2-5 0,-6-3-20,-2-3 1,-2 2-305,-1-4 1,-5-3 152,-1-12 1,-5 1-162,1-1 0,-4 2 216,-1 4 1,5 11 7,0 13 1,0 8 417,-5 11 1,0 7 1999,0 13-2025,-7 13 1,6 15-1,-6 10 1,2 5 279,0 6-348,1 10 1,-1-5-430,0 9 152,-7-9 137,4 22 0,-2-18-71,1 11 1,5-5 0,-1-5-1,4-7 1,1-6-276,0-7 1,6-6-1,6-7 1,4-8-73,4-4 374,6-5 0,-3-12 0,8-6 0,1-9 0,3-5 0,-3-3 0,-2-2-125,-6-1 1,2 0 0,-8 4 58,-5 1 1,-5 1 232,-8 4 6,0 9 1,-1 3 0,-4 8 0,-6 2 0,-6 5 472,-2 7 0,-8 10-358,3 4 1,3 4-83,1 1 0,4 2-35,1 4 1,7-4-482,3 3 271,3-3-57,2-2 1,2-1-36,3-3 0,3-6-224,7-9 0,11-3 153,3-7 0,6-2-455,-1-3 1,-1-5 283,6-9 0,-7 1-585,3-7 991,-4 1 0,5-6 0,1 1 0</inkml:trace>
  <inkml:trace contextRef="#ctx0" brushRef="#br0" timeOffset="541">1176 1588 6445,'-15'8'0,"1"-2"262,-1 1 0,0-4 1,0 5-1,2 0 601,4 1 1,-4 0-658,3 6 1,3-5-192,2 0 0,4-5 89,1 4 1,0-4-205,0 5 1,6-7 0,4 2 156,3-3 0,-3-2 1,0 0 106,1 0 1,2 0 0,0 3-105,-3 7 0,3 0 108,-3 9 0,-2 4 197,2 2 1,-5 7 0,3 6 0,-2 3 59,-2 4 0,2 4-364,-1 0 1,0 4-49,-5 6 0,0-1 0,0 1 0,0 0 1,-2-2-192,-2-3 1,0-3 0,-4-7 0,0-2-10,0-3 1,0-8 0,-4-8 225,2-1 1,5-9-1,-4-9-115,-3-2 0,6-10 0,1-5 0,3-8 0,1-5-62,-4-6 0,3-13 0,-3-4 0,3-8-67,2-7 1,2-3 0,1-8 0,4-2-458,1-1 0,2 11 808,5 8 0,-1 5-293,1 0-78,0 10 55,-1 8 541,1 13 1,0 2-1,-1 8 1,1 1 1003,0 3-1089,0 5 0,-1-2 1,1 7-1,0 4 0,-1 5 1,-1 3-80,-3 2 0,2 0 0,-7-1 0,-2 1-165,-2 0 0,-1-1 1,0 1-1349,0 0-144,0-7 0,2-8 1450,3-10 0,3-9 0,7-4 0</inkml:trace>
  <inkml:trace contextRef="#ctx0" brushRef="#br0" timeOffset="923">1441 1338 7987,'0'-8'-899,"0"-6"597,0 6 21,0 0-57,0 2 338,0 6 0,0 0 0,0 0 0</inkml:trace>
  <inkml:trace contextRef="#ctx0" brushRef="#br0" timeOffset="924">1529 1573 7987,'14'15'233,"-4"4"1,-2 1-1,-1-2 1,-2-2-1,0-1 662,0-1 0,4 1-405,-4 0 1,5-5 0,-3-2 0,1-2 217,3-2-638,-4-3 0,4-7 1,-4-4-1,-1-3 127,1-2 1,-1-4-1,-2-3 1,1 1-682,-2 0 0,3-4 0,1 4 0,1 0 1,3 0 483,3 3 0,7 1 0,2 3 0</inkml:trace>
  <inkml:trace contextRef="#ctx0" brushRef="#br0" timeOffset="1898">2264 1514 7907,'0'-10'-529,"0"0"1,5 6 380,-1-6 1,8 5 409,-2-5 1,3 2-1,1-4 1,0 3-67,-5-3 0,4-1-101,-3-2 1,-3 1-55,-2-1 0,1 0 17,-1 1-11,0-1 0,-7 0-38,-3 1 0,2 5 74,-7 5 0,1-3 0,-6 2 19,0 2 0,0 8 0,1 5 0,1 3 0,1 1 450,2 1-496,1 6 1,-1 2-1,2 6 1,0 1-1,1-1 1,0-1-1,4-2 190,2-1 1,1-7-1,0 1 1,0-2-120,0-3 1,6-6 0,4-3 0,3-3-73,2-2 1,1-2 0,2-3 0,2-4-105,-2-4 0,3-7 0,0-1 0,0 0-82,0-1 1,-1-4-1,-5 3 1,-2-1-59,-3-1 0,1 2 0,-6-3 0,0 3-80,1 2 426,-4 2 0,5 12 1,-7 7-118,0 8 1,-5 10 0,0 3 394,2 2 0,1-3-284,2 4 0,0-6-188,0 2 1,0-4-1,2-3 1,1-1-1,3-4-146,2-2 1,2-2 0,7-8 0,1-2-61,1-2 1,1-2-1,-6-5 1,1 1-20,0-1 1,0 0-1,-2 0 1,-2 2 46,-1 4 1,-7 0-1,4 6 235,-1-2 1,-4 2 0,3 8 0,-4 5 60,-1 3 1,2 1-116,3 1 1,-2-2-130,7-3 1,0-3-998,4-7 656,1 0 504,0 0 0,0-7 0,-1-1 0</inkml:trace>
  <inkml:trace contextRef="#ctx0" brushRef="#br0" timeOffset="2223">3013 412 8142,'-1'16'680,"-3"4"0,0 6-359,0 6 0,-2 3 0,1 7 0,2 6 1,1 2 355,2 6-394,-7 7 1,4-1-56,-7 7 1,2-4-542,-2 9 0,-1-10-29,6 4 1,0-12 27,5-7 1,2-12-1,3-7 1,6-9 0,7-6-1,7-6-507,2-4 1,3-11 0,-1-9 820,1-8 0,5-11 0,3-4 0</inkml:trace>
  <inkml:trace contextRef="#ctx0" brushRef="#br0" timeOffset="2723">3513 485 7885,'-37'0'96,"2"0"-128,4 7 1,2 2 0,-2 9 0,-4 4 0,-2 1 0,-2 3 1793,0 1-1447,6 3 1,-8 4-54,7 0 0,-1 2-385,6-1 1,0-4-612,-1 3 0,2 4 1,2-1-1,3 2 734,2 1 0,-5-1 0,3 5 0</inkml:trace>
  <inkml:trace contextRef="#ctx0" brushRef="#br0" timeOffset="2974">3072 1161 7885,'15'0'210,"0"0"0,-2 2 1,-2 1-1,-3 4 1,-1 1 880,-4 3-852,5 2 1,-6 2-12,3 0 1,1-1-90,-1 1 1,0 0-447,-5 0 1,0-1-70,0 1-171,0 0 195,0-1 207,0-5 1,0-5 0,0-8-19,0-6 0,0-8 1,2-2-1,1 2-109,2 2 325,6 1 0,-3-4-52,7-1 1,1-5 60,4 6 0,1-6 49,4 6 0,1-6-92,-6 6 0,4-1 103,-4 5 0,4 2-57,-4 4 1,-1-5-27,-4 5 0,0 2 110,-1 2 1,-4-1 485,0 1-239,-7 0-220,4-2-179,-7 6 0,-7-6 72,-3 7 1,-7 5-1,-3 2 1,2 2 126,2 8 0,3-1 0,1 7 1,4 0 122,1 0 1,3 0 0,4 1-1,1-4 550,4-4-723,3-1 1,9-2-225,2-3 0,4-4 0,6-6 0,2-2 211,4-2 1,-4-5 0,3-7 0,-3-2-1115,-1-1 0,-8-1 981,-2 5 0,3-6 0,0-2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4:49.3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119 780 8029,'0'-21'603,"0"4"-374,0-4-141,-7 6 0,4 6 141,-7-1 1,5 7-26,-5-2 0,5 3 0,-4 4 1,-1 3-1,0 6 0,0 7 0,-1 6 0,3 4 1,-1 2-157,3-1 0,1-1 0,5-2 0,0-3 0,0-2-26,0-3 1,6-7 0,4-2 0,3-3-112,2-3 1,0-3 0,-1-6-47,1-9 0,-2 0 67,-3-4 0,1-2-140,-6 1 1,5-6-230,-5 1 243,0 4 71,-5-7 0,0 12 36,0-4 1,-2 1-1,-1 3 1,-2 2-1,0 3 1,0 1-350,0 0 509,1 1 0,12-4 49,6 3 0,-2-2 0,6 7 1,0 2-1,-2 2 11,0 1-80,-1 0 1,-2 1 1044,-3 4-502,3 3-181,-5 13 0,5-1 150,-3 9 1,3-1-108,-3 11 0,1 1-70,-1 4 0,2 6-192,-7 4-144,-1 10 120,-4-4 0,0 7-237,0-3-345,0 3 451,0 0 0,-4-2 0,-3-8 0,0-3-61,1-5 1,-1-5 0,4-6 0,-2-9 0,2-7-306,1-6 261,-4-8 0,4-3 1,-3-12-1,4-7 59,1-9 1,0-8 24,0-8 0,0-4-575,0-16 261,0 4-23,6-17 0,-3-1-250,7-11 1,5-10 246,-6 42 0,2 1 1,1-1-1,2 1-146,-2-4 1,0 2-1,11-32 885,2 12 1,-8 15-302,3 9 1,-5 17 342,-5 7 1,3 9-305,-4 6 0,0 5-36,0 10 1,-4 8 0,3 8-1,-1 2 1,-4 3 0,-1 4-1,-2 2 1,-2 3-27,-3-3 1,-1 4-767,-4-1 1178,-3-1-655,5-11 1,-7 3-26,0-6 1,6-1 26,-1-4-193,7 0 33,-4-7 0,10-8-257,7-10 0,2-10 0,12-6 0,2-5 0,2-3 563,1 1 0,1-4 0,-1-1 0</inkml:trace>
  <inkml:trace contextRef="#ctx0" brushRef="#br0" timeOffset="490">1059 383 8029,'-14'-15'256,"-1"1"1,-5 5-1,-1 5 1,0 2 0,0 2-1,1 2 1603,-1 2-1553,4 11 0,-2 2-30,9 2 0,-3 4-32,3 1 0,4-1-122,1 2 165,3-1-304,2 6 1,0-7-1,0-2 4,0 0 0,7-6 0,2-1 0,6-7-164,5-5 114,-4-2-33,5 0 1,1-7 79,2-3 0,-1-3-230,1-1 249,-6-1-1,4 0 0,-3-4-242,1-1 226,-1 0 124,-4 6 1,-5 4 0,0 2 725,1 1-704,-4 9 1,-1 6-78,-6 7 1,5 1-133,0 4 1,0-4-449,-5 3 326,0-2-1008,0-9 572,6 5 402,-4-11 0,11 4-685,-3-6 0,3 0 343,2 0 0,-6-6 383,1-4 1,-2 0 0,4-3 0,-4-3 0,-1-2-1,-4-2 1,-2 1 191,-1 1 0,0-12 0,0 11 0,0-11 0,-6 4 0,4-10 0,-11 5-108,3-3 0,2 9 221,-2 6 1,2-3 465,-1 3 0,2 4-290,7 5 1,0 5-157,0-4 1,2 5-218,3-1 0,-2 2 0,7 0 0,1-2 0,2 2 0,2 1-704,-1 2 0,-4 0 788,0 0 0,-7 0 0,10 7 0,-4 1 0</inkml:trace>
  <inkml:trace contextRef="#ctx0" brushRef="#br0" timeOffset="1291">1324 339 8029,'0'15'0,"0"-1"113,0 1 1,2-2 0,1-1-1,3-3 1,1 3 0,1-1 838,0-1 1,4 3 0,6-5-687,1 0 0,1 4 1,-6-7-176,1-2 0,5-1 0,-1-2 1,-1 0-1,0 0-122,2 0 1,-4-2 0,4-3 0,-4-5-111,-1-3 0,-7-1 0,-1-1-101,-1 0 1,-4 0 89,3 1 0,-5-1-42,-5 0-32,-3 1 194,-7-1 0,0 0 2,0 1 0,1 5 24,-1 4 1,-1-1-1,-2 1 1,-2 3-1,2 4 1,2 5-1,1 1 1,0 2-337,1-2-399,6 5 333,1-12 157,7 6 95,0-1 0,2-4 31,3 3-17,3-3-595,6-2 0,3-2 333,2-3 1,-1 2 403,7-7 0,-2 0 0,3-6 0,-3-2 0,0-2 0,-1 2 0,3 2 0,-1 1 0,-1 2 0,-1 3 0,-3-3 313,-4 4 805,0 2 1,-7 2-340,-3 10 0,-4 3 1,-1 7 132,0 0-438,0 6-264,0-5 0,0 12 132,0-4 1,0 1-178,0 4 0,0-7-132,0 7 1,0-8-1,0 4 148,0-7 0,2 1-304,3-9 1,-2-3 24,7-7-80,0 0 1,4-7 0,1-3 0,0-4 0,-1-4 0,1-4 0,0 1-235,0 0 1,-6-5-1,1 1 1,0-2 185,-2-3 1,4 2 0,-8 4-1,1 4 361,2 4 171,-5 8 0,4 9 0,-4 12 0,1 7-74,2 3 1,1 1-1,-2 4 1,1-2-97,-2-1 1,5-6 0,2 4 0,1-1-122,-1-4 1,3-9-1,-2-4 1,6-3-141,2-2 0,1 0 0,-5-2 0,1-3 0,0-4-104,-1-5 1,3 0 0,-8-3 88,3-2 0,-5 2 1,-3-4-1,-3 2 29,-2-1 0,0 0 0,-2 6-68,-3-1 0,-3 7 0,-7 3 0,2 5 282,3 5 1,-1 3 0,6 8 47,2 4 0,1 1 0,2 5 0,0-3-76,0-2 0,0 4 0,2-5 0,3-2-89,4-2 0,9-3 0,4-3 1,-1-4-179,0 1 1,0-6 0,-3 3 0,2-6-537,-2-3 1,-2-6 0,-1 1-1,0-3 137,-1-2 1,-1 0 0,-1 1 590,-2-1 0,-5 0 0,3 1 0,-2-1 0,6 0 0,-4 1 0</inkml:trace>
  <inkml:trace contextRef="#ctx0" brushRef="#br0" timeOffset="1617">2735 74 6403,'10'-14'294,"0"-1"0,-7 5 0,2 0 0,-5 1 55,-5 0 1,-3 3 0,-7 6 0,0 0 68,1 0 0,-1 1 1,0 4-1,0 7 522,1 6-608,-1-2 0,2 14 209,3-1 0,-1 2 0,6 7 1,3-1 573,6 1 0,5-6-756,11 3 1,8-6-131,6-4 1,0-4 855,-4-7 1,-7 1-965,-4 0 0,-9-5 0,-10-1 0,-11 3-1254,-14 1 0,-14 2 0,-2-2 0,-3-4 0,5-2 1133,6 0 0,0-6 0,11 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4:53.0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309 2484 8039,'0'-14'18,"-7"-1"1,-1 2 68,-6 3-6,-1-3 1,0 11 0,0-3 0,1 4 349,-1 1 1,-5 6-1,1 4 1,1 3-130,2 2 1,-4 1 0,0 2 0,2 3 251,2 2-455,1 2 0,2 6 124,4 3 0,-3-3-60,7 3 0,0-3 0,5-3 1,0-3-198,0-6 0,2-4 1,3-5-1,6-5 0,6-4 1,4-4-1,2-7 6,3-9 0,-3-9 0,1-6 45,2-6 0,-3-2 38,2-2 1,-7 0-11,1 0 1,-4-2 7,-5-3 1,3 3-236,-3-3 1,-2-3-64,2-2 0,-7 2-74,2-2 1,-4 3 369,-1 2 0,0 2 149,0 13 1,0 6 26,0 8 0,0 24 0,0 12 0,0 12-13,0 6 1,5 8-1,0 1-20,-2 4 0,-1 9-194,-2-2 1,-2 3-685,-2 2 546,2 6 0,-6-10 0,4 3-95,0-6 1,0-10-1,8-9 1,2-7 0,2-8 21,4-6 1,2-8 0,6-8-276,5-6 10,2-10 314,-4-3 77,5-6-102,-12-1-30,12 1 253,-12 0 0,6 1-127,-8 3 1,-4 4 354,0 6 1,-5 7 0,3 7-1,-2 7 130,-2 9 1,-3 5 0,1-3-396,3 3 1,-3 0-248,2-6 0,3 1-464,-2 0 1,1-2 371,-1-3 0,-1-4-716,5-6 0,-4 0 1056,5 0 0,0-6 0,5-3 0</inkml:trace>
  <inkml:trace contextRef="#ctx0" brushRef="#br0" timeOffset="390">706 2293 8039,'10'0'1634,"-1"0"-1721,3 0 0,1-1 0,2-3 1,-2-2-341,-3-2 0,3-2 0,-4-5 0,3 0 118,-2 1 1,1-6 0,-4-1 0,-1-4 308,1-6 0,4 2 0,-9-15 0,3 0 0,3-7 0,0-8 0</inkml:trace>
  <inkml:trace contextRef="#ctx0" brushRef="#br0" timeOffset="934">897 1573 8039,'8'-23'202,"0"3"123,-3 11 0,2 10 0,4 16 0,-3 10-47,-1 11 1,4 11 0,-1 7-1,2 9 1,-1 13 0,-3 14-1,-4-42 1,-1 3 12,-1 3 1,-1 0 0,0-1 0,0 0-170,-1 5 1,0 2 0,-1 1-1,0 2-1505,-1 3 1,-1 1 1356,0-7 1,-2 0 48,-5 3 1,-1-1-1,2-11 1,1 0-392,-1 4 0,-1-1 262,1-5 1,1-3 0,-6 34 0,-1-17 0,2-12 0,1-16 122,3-9 1,4-13 0,-3-15-599,1-13 0,2-7 239,5-19 1,0-5-170,0-5 163,0-13 222,0 1 1,7-7-128,2-1 1,6 0-52,5-4 0,-2 4 57,6 1 1,-1 6 149,2-2 1,2 5 375,-2 5 0,3-1 426,1 6-421,0 0-200,7-2 0,-6 5 139,-1-3 1,-1 4 908,-8 1 0,-1 8-941,-4 6 0,-2 3 0,-3 7 0,-5 2-14,-4 2 1,-2 7 0,-4 5 0,-5 5 162,-3 9-317,-2 0 0,-4 18 94,-1-4 1,2 4-51,8 1 0,-1 6 0,6-1 0,2 0 0,1 0 0,2 1 0,0-4 83,0-5-98,6-5 0,-1-6 1,8-2 7,4-3 0,1 1 0,-2-6 0,4-3-27,4-6 1,2-4-1,0-8 1,-3-2-281,-1-2 204,-3-6 0,-4 5-188,0-4-32,-1-2 274,-6 4-173,-1 0 66,-7-5 1,0 12 345,0-4 1,0 7-18,0 8 0,0 12 1,0 12-1,0 1-91,0 1 0,0 0 1,0 6-1,2-5 1,1 1-1,2-1 1,-2-1 11,-1-3 1,-1-4-97,4-4 1,-3-2-1,4-4-32,1 1 0,-1-2 1,6-8-62,-2-5 1,-5-3 0,4-3 0,1-2 0,0-3-555,0-2 0,0-2-34,4-4 397,-6-1 66,5 1 0,-4 0-80,5-1 146,1 1 298,-7 6-223,5 2 212,-5 13 1,7 3 0,-2 11 0,-3 7 0,-4 7 0,-1 1 119,0 0 0,0 1 1,-5-4-167,0 1 0,5 2 273,0-1-981,0-4 0,-3 4 1,2-10 195,6-5 0,-2-4 1,2-1-1,2-1 1,1-4 364,1-5 0,1-3 0,0-2 0</inkml:trace>
  <inkml:trace contextRef="#ctx0" brushRef="#br0" timeOffset="1385">1926 1823 7853,'-7'-15'401,"-1"7"0,0 0 135,3 3-536,3 3 0,2-4 0,0 6 0</inkml:trace>
  <inkml:trace contextRef="#ctx0" brushRef="#br0" timeOffset="1630">1999 2043 7921,'10'15'0,"-2"0"1346,-1-1-816,4 1 1,-9 0 832,3 0-629,3-1-397,-6 1 0,9 0-47,-6-1 0,5 1 175,-5 0 24,6-7-302,-3 5 1,2-11-313,0 2 1,-5-8 0,3-6-1,0-3-220,0-2 1,0-5-1,4-1 1,-2-2 0,1-1-907,2 1 454,2-5 1,0 7 301,-1-4 0,1-1-3,0 7 0,-1 4-117,1 5 615,6 0 0,2-4 0,7-1 0</inkml:trace>
  <inkml:trace contextRef="#ctx0" brushRef="#br0" timeOffset="2038">2940 1985 7959,'8'-30'-30,"5"1"56,-4-1 141,5 1 0,1-2 55,0-3 1,1 3 59,4-4 1,-4-1-117,3 2 1,-2-7-99,-2 2 0,-6-3-137,1-3 0,-2 0 0,2-4 1,-3 1 0,-7-4-1,0 1 1,0 4 0,0 3-1,0 5 183,0 5 0,-2 9 1,-1 5 82,-2 4 1,-5 10 0,3 6 0,1 9 0,-2 11 103,0 9 1,3 7 0,-3 10-188,1 3 1,-4 5 0,1 10 0,-2 3-219,3 0 0,-5 4 0,5-2 0,-3 1 0,1 0-132,1-1 1,7-15 0,-2-5-1,3-12-1115,2-5 1,0-10 1350,0-2 0,7-10 0,1-4 0</inkml:trace>
  <inkml:trace contextRef="#ctx0" brushRef="#br0" timeOffset="2415">3249 1632 7959,'8'-21'-121,"3"4"221,-6-2 1,5 2 344,-5 3-241,6-1 0,-7 7 0,5 3-4,3 3 0,1 4 0,0 3 0,-2 4-10,-1 5 0,0 2 1,5 2-90,-1 1 0,-4 6 0,-2-5 0,1-1 0,-3 1 76,1-1-235,-2 1 0,-5-4 0,0 2 1,0 2-1,-2-2 0,-3-4 1,-5-2-68,-3-2 0,-2-2 1,1 2-1,-1-4 141,0 1 1,6-6 0,-1 4 844,-2-3-537,6-2 0,6 0 1,10 0-247,3 0 0,1-2 1,3-1-1,1-4-397,1-1 0,1 0 0,-5-3 0,1 1 219,4-2 100,-4-1 0,5-1 0,-6-1 0</inkml:trace>
  <inkml:trace contextRef="#ctx0" brushRef="#br0" timeOffset="3185">4072 1588 7931,'0'-9'145,"-2"-2"328,-3 6-246,4 0 0,-6 7 1,7 3-1,-1 6 148,-4 7 0,3-1 0,-3 4 1,4 0-51,1 3 0,-2 4 1,-1 2-253,-2-1 1,0-3 0,5 0 0,-2 0 168,-3-4-147,4-4 125,-6-4-19,7 1 0,-5-5-449,0 0 1,0-14 0,7-1 55,3-6 0,-2-9 1,7-1-1,1-2 50,3-3 1,0-2 0,1-1 0,1 0 36,4-1 1,-2 1-1,6-1-9,2 1 1,2 5 200,2-1 1,-1 5 0,0-2-1,-1-1 1,-2 1 0,-1 1 36,1 3 1,-5 2 0,-3 1 0,-5 1-40,-3-1 1,-2 0-49,2 0 0,-5 7 0,-10 3 0,-5 4-155,-3 1 1,-2 6-1,1 4 1,-1 3 217,0 2 1,1 6 0,1 4 0,1 2-9,2 3 0,2-1 0,-2 1 1,5-1 41,4 0 0,1-4 1,0-2-1,1-2-10,4-3 0,4-3 0,5-6 0,1-4-230,0-3 0,6-2 0,3 0-236,4 0 1,-3-7 0,-3-2-1,1-4 1,-1-2 80,-1 0 1,-6 0 0,-6 1-1,1-1-699,-2 0 0,0 1 0,-4-1-460,1 0 1420,0 7 0,-5-5 0,0 5 0</inkml:trace>
  <inkml:trace contextRef="#ctx0" brushRef="#br0" timeOffset="4404">4969 1205 6997,'-5'-9'0,"-2"1"-185,-1 1 1,3-3-1,-5 5 371,-1 2 0,-2 1-1,-2 4 1,0 1-9,1 2 0,4 7 0,2-3 0,1 4 0,2 2 1,0 0 1636,1 0-1462,-1 6 0,5 2 341,0 6 1,1 0-250,4 1 0,-2-1-2,7 1-223,-7-1 60,11 7 1,-13-5 126,4 3-131,-3-3-124,-2-1 0,0-1-221,0 1 0,-5-3-45,0-2 0,-7-4 1,4-6-1,-1-2-785,-1-3 0,6-6 509,0-8 1,2-5-1,5-7 1,5-3 129,7-6 0,10-3 0,-1-3 0,4-1 0,1-3-728,1 3 1036,-8 1 0,6 8 659,-3 3-681,-4 4 820,0 8 1,-6 1-173,0 7-431,-1 7 424,-6 1 1,6 13-240,-5 3 0,-2 8 243,-2 7 0,1-3-240,-1 13 1,0-5-125,-5 10 1,-2 6-275,-2 9 1,0-1 0,-6 6 0,-3 6 0,-3 3-248,-4 0 0,1-3 1,4-9-134,0-8 1,6-7 195,-1-17 1,7-10-132,-2-9 87,3-10 0,4-12-81,3-12 1,3-9 116,6-12 0,0-7 14,-5-7 0,4-7-234,-3 2 0,3-16 96,2-8 0,0-2-843,-1-3 1,6-9 881,-10 41 1,0-1-1,0 3 1,1 0-15,-1-3 1,-1 1 0,8-35-1,2 2 0,-7 11 25,-2 9 1,-6 15-234,6 20 2559,-6 6-1209,2 15 1,-6 9-614,0 14 1,0 5-1,0 6-80,0-2 1,0 6 0,0 4 0,0-1 73,0-2 0,0-2 0,-2 1 1,-2-1-1866,-6 0 1322,3 1 1,-4-7-396,6-4 1,-5-2 269,5-3 0,4-14 1,9-8-1,8-10 156,5-5 0,2-6 1,3-7 75,-1-2 1,-2-1 122,1-5 0,2 2-42,-6 2 1,-5 6 252,-6 10 0,0 2 1293,0 8-428,-2 5-594,-7 3 1,0 17 0,0 6 0,-2 4 0,-1 3 858,-2-1-1167,0 5 0,5-5-397,0 6 1,0-6 157,0-3 0,2-4 0,4-3 0,7-3 1,5-5-1,2-5-272,1-5 0,-3-8 0,5-8 1,-2-2-440,-3-3 673,-1 4 0,-4-5 3,-4 2 0,3-3-243,-7-1 242,0 0 31,-5 6 1,0-3-119,0 6 105,0 0 145,0 6 120,0 6 0,0 3 0,0 10 0,0 4 0,0 4 1,1 2-62,4 0 1,5 0 0,10-2-1,2-4-26,1-4 0,5-3 1,-3-2-1,2 0-119,3 0 0,-3-7 0,-2-2 0,-5-4-352,-4-2 268,-1 0 0,-2 0 91,-4 1 1,-2-1 57,-7 0 0,0 6-60,0-1 1,-7 7 188,-2-2 1,-4 3 0,-2 4 0,0 3-1,2 6 1,2 5 232,1 4 0,5 6 0,-3-1-137,1 2 0,4 1-61,8-3 15,-3-4-55,11-7 0,0 0-44,6-5 0,7 3-1241,-1-7 777,-4 0 1,7-12-1,-5-1-644,0 0 1,3-10 1035,-7 3 0,8-9 0,-5 1 0</inkml:trace>
  <inkml:trace contextRef="#ctx0" brushRef="#br0" timeOffset="4938">6556 956 7881,'-15'-9'60,"1"5"1,-1 4 0,0 4 354,1 6 1,1 3-188,3 2 0,-2 1 86,7 4 1,1 3 980,4 6-680,0 1-209,0 6 1,1-5 151,4 3 0,2-8-454,2-2 1,-2-1 17,-7 2 1,0-4-101,0-6 1,-8-1 53,-7 1 139,-6-7-872,-2 5 0,-3-11 1,6 3-1,2-3 0,4-4-769,4-3 0,3-5 571,7-9 0,8 1 855,7-7 0,13-6 0,9-6 0</inkml:trace>
  <inkml:trace contextRef="#ctx0" brushRef="#br0" timeOffset="5298">6894 118 7932,'-6'21'861,"4"8"187,-3 11 0,-1 4-91,1 5 1,-2 5-421,2 9 0,-1 9-412,-4 7 1,-3 2-177,3 2 0,-5-4 125,-4 9 0,4-6 0,-1-6 0,6-12 0,3-13-1119,4-10 718,1-5 1,9-14-1,3-4-438,3-6 1,8-7-1,4-10 1,2-8-1199,3-10 1963,6-2 0,1-17 0,7 4 0</inkml:trace>
  <inkml:trace contextRef="#ctx0" brushRef="#br0" timeOffset="5709">7423 0 8025,'-57'15'366,"3"13"0,-6 1 0,8 12 0,-1-2 0,3 2 377,-1 1 0,-4 7-1807,1 0 0,-4 7 227,0-2 0,-1 0 837,0 4 0,0-2 0,0 9 0</inkml:trace>
  <inkml:trace contextRef="#ctx0" brushRef="#br0" timeOffset="5710">7115 853 7924,'29'-23'30,"0"2"0,-4 6 0,-2 2 791,-2 3 0,-1 2-378,-6 3 1,1 3-20,0-3 0,-2 10-98,-3 5 0,1 5-146,-6 4 1,0-1 16,-5 7 1,0-1-103,0 6 0,-2-1 57,-3 1 1,2-4-68,-7 3 0,-1-3-55,-9 9 1,4-9 0,-4-3 0,2-2 0,0-3 216,-1-2 1,-1-3 4,5-3 183,7-4-42,2-6 0,7-1-308,4-4 1,8-3-131,7-7 1,6 5-583,-1 0 1,2 1 0,4-6-1,2 0 1,1 1 0,-1-1 626,-2 0 0,5-6 0,2-2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5:27.066"/>
    </inkml:context>
    <inkml:brush xml:id="br0">
      <inkml:brushProperty name="width" value="0.11429" units="cm"/>
      <inkml:brushProperty name="height" value="0.11429" units="cm"/>
      <inkml:brushProperty name="color" value="#E71224"/>
    </inkml:brush>
  </inkml:definitions>
  <inkml:trace contextRef="#ctx0" brushRef="#br0">198 162 10295,'-16'0'0,"-2"0"0,-2 0-316,2 0 0,0 0 84,-1 0 356,2 7 1,-4-5-1,6 4 621,1 1-430,-1-6 0,9 11 0,7-6-22,12 2 1,15-4 0,13 1 483,6-4-516,12 6-28,8-6 0,21 8 0,9-6 0,-44-1 0,1 1 121,4-2 1,0 1-1,1 0 1,0-1-238,7 2 0,0-1 0,-5 0 1,-1-1-1,4 3 0,-1 1 1,0-1-1,-1 0 0,-3-1 0,-1 0 51,1 1 1,0-1 0,-7 0-1,-1-1 1,45-2 0,-11 0-276,-12 0 0,-12 0 0,-15 0 0,-10 0-114,-12 0 1,-6 0 161,-3 0 1,-9 0 0,-6 0-1,-10-2-427,-8-3 1,-6 2 0,-12-5-1,-6 0 9,-6-1 1,-16 5-1,2-6 1,0-2 136,-1-1 1,9-6-1,10-1 1,9 2-238,9 2 1,5-1 0,8-1-1,3-1 900,5 1 0,7 2 0,8 2 0,9 3-31,7 1 1,10 2 0,5-2 0,7 5 657,5 4 0,5 1 1,0 0-1,0 0-405,-5 0 1,3 1 0,-7 4-1,-2 5-196,-1 3 0,-8 2 0,-6 0 0,-6 1-268,-6 3 1,-5-2 0,-5 2-1,-6-1-53,-2 2 0,-2-4 1,-3 4-1,-7-4-83,-10-1 0,-7 0 0,-8-1 0,-6 1 11,-6 0 0,-5-1 1,-7 1-1,0 0 37,0 0 1,1-1 0,1 1 0,3 0 182,5-1 1,5-1 0,3-1 0,5-2 369,5 1 1,0 2 0,11 0 0,4-1-85,4-3 0,4-4-542,3 5 1,5-2 0,0 2-681,8-5 1,6-3-1,0-4-328,1-3 0,0-3 1,-1-5-1,-1 1 1,-3 3 1047,-5-3 0,-3-7 0,-2-4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5:32.4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 1536 7920,'-9'-8'992,"-1"3"-358,7 3-699,-4 2 1,10 0-179,7 0 245,0 0 1,13-1-1,-5-2 80,1-2-35,7-7 0,-8 4 0,7-7-74,1 1 1,-5-3 46,-1-2 0,-5 2-26,-6-2 93,4 2-36,-11 3 0,5-1 27,-7 0 2,0 7-31,0-5 26,-7 11 0,-1-9-45,-7 6 1,1 0-1,-1 7 1,0 3 0,0 5-6,1 3 1,-1 6 0,0 2-1,1 2 32,-1 3 0,2 4 0,1 3-37,3 1 1,5 0-1,-1-6 1,4-2-10,1-1 1,0-3-1,0 3 1,0-6-36,0-2 0,6-7 1,4-2-1,5-2-165,4-2 1,-2-3 0,4-2 0,0-3-316,4-1 0,-4-6 10,-1 1 1,1-3 95,-2-2 1,1 6 4,-5-1 0,-1 0 393,1-5 0,0 1 0,0-1 0</inkml:trace>
  <inkml:trace contextRef="#ctx0" brushRef="#br0" timeOffset="360">823 1183 7920,'-6'-14'-331,"-3"1"221,-5 3 110,-1 3 705,-6 7 1,5 0 93,-4 0-358,4 0-46,1 0 1,0 13-33,0 7 0,1 3 30,-1 6 0,7-1 51,3 11-171,-3-6-263,6 9 263,-4-4-175,6-1 1,5-1 0,1-6 0,1-1 0,1-1 0,-2-4 0,1-4 40,-4-4 1,-1-1 0,-4-2 0,-3-1 0,-6-4-416,-7-2 0,0-1 155,-7-5 1,1 0 127,-6 0 0,6 0 11,-1 0 1,8-6-18,-3-4 0,10-3-1812,5-2 795,4 0 536,1 7 1,8-3-732,6 6 0,4-5 118,12 5 1093,-4 0 0,16-1 0,-4-2 0</inkml:trace>
  <inkml:trace contextRef="#ctx0" brushRef="#br0" timeOffset="647">1352 1242 9303,'0'15'1059,"0"0"1,0 1-726,0 3 1,0 4-83,0 7 1,-5-6 9,1 1 1,-3-6-45,2 6 1,2-2-500,-7 1 0,7-3 0,-2-6 0,3 0-1679,2 0 1284,0-7 132,0-2-167,0-6 1,0-11-148,0-4 858,7-3 0,1-10 0,7-3 0</inkml:trace>
  <inkml:trace contextRef="#ctx0" brushRef="#br0" timeOffset="813">1411 948 7918,'0'-15'269,"0"7"-269,0 2 0,0-1 0,0 6 0,0-6 0,2 7 0,1 2 0,4 1 0,1 2 0,2 6 0,4-3 0</inkml:trace>
  <inkml:trace contextRef="#ctx0" brushRef="#br0" timeOffset="1129">1485 1198 8166,'8'16'0,"-3"2"0,-4 2 565,-1-2 0,0 0 0,0 0 80,0 1 1,0 1-300,0-5 1,0 4-47,0 1-27,0 0-109,7-6 0,-4 1 344,7 0-696,-7-1 171,4 1 229,-1 0-306,-4-1 0,11-5 0,-3-6 0,3-8 1,2-10-1,-1-8 0,3-6 0,1-4-823,1-1 0,1-7 487,-6 2 0,-1 3 1,-1 3-1,-4 7-969,-1 7 1725,4 9 1,-9 12 0,3 12 0,-2 9 0,0 5 0,4 0 0,-1-2-50,1-2 1,3-1 0,-4 2-465,2-6 1,2-4 74,5-5 0,-1-4 0,1-6 0,0 0 0,0 0 1,-1-1-330,1-4 0,-5-8 0,0-9 0,1 0-80,2-5 1,0-2 200,-3-5 0,3-4 150,-3-6 0,-2 0 170,2 0 0,-7-7 0,10-8 0,-5-8 0</inkml:trace>
  <inkml:trace contextRef="#ctx0" brushRef="#br0" timeOffset="1830">2043 537 7918,'2'-30'523,"1"15"383,2 22-550,0 16 0,-5 29-9,0 7 0,0 3-115,0 12 0,0 9-449,0 15 0,-1-46 0,0 0 333,0 4 0,-3 1 0,-1 0 0,-3 0-7,-1 7 0,-1 0 0,-1-1 1,0-1 6,1 2 0,1 0 0,0 1 0,0 1-665,-3-2 0,-1-1 644,4-7 0,0-1 0,-1 2 0,-1-1 1,-3 37 288,-1-2-3639,0-14 2052,0-5 1130,7-26 64,2-4 1,6-19 1844,0-3 0,-2-11-1771,-3-4 1,4-6 399,-4-9 0,3-7-949,2-12 1,0-10 295,0-10 1,2-5-311,3-15 0,3-4 29,6-6 1,1-4 117,0 5 1,1 4 174,4 6 1,-4 11 312,4-2 0,-2 16 1,0 4-1,1 8 0,1 5 101,1 1 0,-3 7 0,6-3 183,3 0 1,0 5-184,3-4 1,-1-1 28,1 1 1,-1-1-121,0 1 1,-4 2-70,-1-6 0,-6 6 65,2-2 1,-4 4-34,-1 1 1,-5 1-117,0-1 172,-7 0-306,3 1 149,-12-1 1,-4 2 43,-10 3 0,-1 3-626,-3 7 269,-4 0 177,5 0 0,-5 2 43,4 3 1,-2 3-1,6 7 1,2 0 0,2-1-3,1 1 0,5 0 0,2-1 1,2 1-238,2 0 264,3-1 1,2-4 19,4 0 0,5-7 0,10 2 0,4-5-90,4-5 1,3-4 0,2-9 0,1-4-41,-1-1 0,-2 4 0,-2-6 0,-1-1 114,-4-2 1,-1 6-1,-5 2 1,0 4 0,-3 3 843,-4 3-217,-8-3-328,4 11 0,-7-3 0,0 10 0,0 5 98,0 3 0,0 7 1,0 1-1,0 0 219,0 0-442,0 5 0,0-4 0,0 4 1,0-3 141,0-2 1,0-2-185,0-4 1,0-5 275,0 0-210,0-7 13,0 4 40,6-7 1,-2-2 0,4-3-222,-2-5 0,6-8 0,-2-3 0,4-3-258,6-8 1,-4 3-86,4-5 1,-4-2-255,-1 2 0,0 1 371,-1 8 1,1 4-136,0 6 1,-1 1 0,1 1 0,0 1 385,0 2 0,6 1 0,2-6 0</inkml:trace>
  <inkml:trace contextRef="#ctx0" brushRef="#br0" timeOffset="2764">2984 1154 7912,'8'-15'279,"-1"7"702,-7 2-487,0 6 0,0 8 77,0 6-299,6 1 119,-4 13-173,4-5-55,-6 6 1,0 1 67,0-1 1,0-1-168,0-4 0,0-1 1,0-5-1,0 2-225,0-2 142,0-9 0,2-4 1,1-10-69,2-4 0,7-6 0,-4-3 1,2-3-136,-1-2 1,-1-2-1,4-4 1,-2-2-62,1-3 0,1 3 0,-1-2 0,-1 5 393,1 4 0,2 6 125,2-2 1,0 12 0,-1 8 13,1 8 487,-7 12-322,-1-4-171,-1 12 0,-2-10-100,5 6 1,-5-4 0,1 4 0,-4 1 0,-1-2 0,0-4-128,0-2 1,0-3-1,0 1 64,0 0 0,2-7-347,3-3 0,-2-10 1,7-5-1,1-5-73,2-4 0,2 1 0,0-7 0,1-1 0,2-2-36,2-1 0,-1 1 0,-4 4 139,0 4 1,-6 5-1,1 6 420,2 4 0,-6 5 1,1 6 1178,-1 9-1263,-4 0 1,4 12 0,-6-4-1,0 2-77,0-1 0,0-1-1007,0 2 489,0 2 316,0-10 0,0 4-12,0-6 190,0-1-247,0 1-1659,0-7 880,0 5 1028,0-11 0,7-2 0,1-8 0</inkml:trace>
  <inkml:trace contextRef="#ctx0" brushRef="#br0" timeOffset="3068">3748 1139 7549,'20'-14'-469,"-1"-1"0,6 5 0,-5 0 1384,-2-1 1,-2 4-275,-1 2 1,-1-1-269,1 1 0,0 0-142,-1 5 1,-4 0-1,0 0 1,0 0-14,4 0 0,-4 5 108,0 0-53,-7 6-110,10-3 109,-11 1 66,5 4 0,-7-5-2,0 7 0,0-1-156,0 1 1,-7 1 0,-1 2-43,0 2 0,-10 1 0,3-3 0,-1 2-530,-1-2 1,-4 3 0,-2-2-1,0-1 141,4-1 1,-2-3 0,-1 1-1,1 0-7,0 0 125,1-1 0,7-4 30,3 0 0,-1-5-208,6 5 273,0-7 1,7 3-336,3-6 0,5 0 107,9 0 0,6-6 172,9-4 0,-3-3-314,3-2 0,2-1-1481,-2-4 1889,1 4 0,-6-5 0,1 6 0</inkml:trace>
  <inkml:trace contextRef="#ctx0" brushRef="#br0" timeOffset="3455">4307 1169 7912,'5'-15'-4,"0"0"0,0 5 0,-5 1 1,-2-3 17,-3-1 1,2 3 30,-7 1-24,0 5 0,-5-2 1,1 6 0,-1 0 7,0 0-3,1 0-10,-1 6 0,-1 7 6,-4 7 0,7 6 2384,-7-1-1100,14 2-803,-14 3 0,12 4-214,-7 0 0,2 6 11,4-6-288,2 0 1,7-11 0,2-2-1,3-3 16,4-3-51,11 3 0,3-17 0,6 4 0,2-5 0,2-5 0,1-6 0,0-5-282,2-4 243,-5-6 0,4 5-54,-11-4 1,-1-2 0,-5 2 0,0-3 0,-3 0-61,-4 4 0,-8 3 1,2 6 845,-3 0-571,-2 7 0,0 8 0,0 12 153,0 6 1,0 0-381,0 6 1,0-4-1,0 4 0,0-6 0,0 2 0,0-4 0,2-1-861,2-1 562,-2-5 0,6 2 0,-3-6 1,5-2-146,3-1 0,-3-4-765,0-3 1337,-7-3 0,10-13 0,-5-2 0</inkml:trace>
  <inkml:trace contextRef="#ctx0" brushRef="#br0" timeOffset="3607">4616 904 7912,'0'-15'0,"0"1"0,1 6 0,4 3 0,-3-4 0,11 8 0,-5-6 0</inkml:trace>
  <inkml:trace contextRef="#ctx0" brushRef="#br0" timeOffset="3903">4601 1213 8101,'6'14'543,"-2"3"-312,5 2 1,6-7 95,5 3-109,6-4-41,-3-3 0,4-1 439,-2-7 1,3 0-199,-4 0 0,2 0-20,-1 0-125,3-7-110,-12 5 0,5-11 50,-6 4 1,-5-4 12,0-2 0,-6 0-1039,6 0 600,-7 1 0,4-6 0,-7-1 0,0 0 0,-2-1 0,-1 4 1,-5 2-151,-5 1 1,5 1 0,-10 1 0,0 3 284,1 5 0,-4 3 0,2 2 0,1 2 0,0 3 473,-2 5 1,4-2 0,-4 2 0,4 1-374,1 2 0,0 0 0,1-1 1,1-3-356,3 3 1,-3-4 0,3 2-1318,-3 1 200,5-4 204,1-1 856,7-6 390,7 0 0,1-13 0,7-3 0</inkml:trace>
  <inkml:trace contextRef="#ctx0" brushRef="#br0" timeOffset="4308">5042 566 7905,'0'-10'0,"0"0"0,0 7 0,0-3 0,0 6 0,0 1 0,0 4 0,0 3 0,0 7 0,0 0 127,0-1 0,0 3 1,0 2-1,0 6 1,0 3-1,0 3 1,0 1-639,0 3 1,-5 5 0,-2-2 0,1 0 597,-1-4 0,2-3 1,5-3-1,0-2 1300,0-2-426,0-6 1,7 2-440,3-10 0,-2 3 184,2-4 30,0-2 506,4 6-837,1-11 1,0 4-344,-1-6 0,1-1-160,0-4-1,-1-3-105,1-7 0,1 0-544,4 0 487,-4 1 144,6-7 0,-3 3-129,1-7 0,-1 7 54,-4-2 0,-5 6 423,0 4-260,-7 3 0,3 14 674,-6 3 1,0 8-325,0 1 1,0 7-133,0-1 1,-4-2-1,-1 0 1,1-2-1,3-3-500,1-2-1096,6-8 0,2 4 769,7-7 0,2 0 638,2-5 0,4-7 0,6-1 0</inkml:trace>
  <inkml:trace contextRef="#ctx0" brushRef="#br0" timeOffset="5103">5953 1051 7832,'0'-15'0,"0"1"0,0-1 0,0 0 0,0 7 0,0 0 1034,0 3-412,0 3-326,0-4 1,7 7 70,2 4-105,5 4-105,0 5 1,6 1 52,-1 0 0,8 1 91,-3 4 1,-1 4-79,1 10 0,-6 1-14,2 9 1,-5-2 13,-5 12 0,1 0 125,-6 5 1,-2 5-51,-8-1 1,-3 3-143,-7-3 1,-6-2-139,-3 2 1,-1-2 0,-3-6-1,-3-4 1,0-9 0,-1-4-71,-3-5 1,4-7 0,-5-5 81,0-5 0,5 1 0,-3-12 0,5-2-126,4-2 1,-3-7-1,6-5-152,-1-7 269,1-5-363,8-13 0,6-2 147,3-6 0,3-7-382,2-2 0,2 0 238,3-1 0,9 9-191,11 1 1,3 1 136,1 9 0,2 4-141,3 6 0,4 6 158,6-2 1,-3 4-12,3 1 0,-3 6-542,8-1 929,3 6 0,-6-15 0,4 3 0</inkml:trace>
  <inkml:trace contextRef="#ctx0" brushRef="#br0" timeOffset="5785">7158 978 7798,'-4'-23'-151,"-1"3"1,-2-1-9,2 1 186,4 1 433,-12 4 1,4 0-92,-5 1 1,-1 5-296,0 5 1,-4 2 110,-1 2 0,-1 0-11,1 0 0,-1 11-151,-3 4 0,1 10 81,3-1 1,2 0 22,-6 6 1,4-4-61,-5 8 0,9-1 0,0-2 0,6-2 1,3-6 63,4-5 0,5-5 0,6-3 0,8-7-14,6-6 1,2-7-1,7-9 1,2-6 11,1-3 0,5-6-133,-4 0 0,-1-7 68,-5 2 1,1-4-267,-1-1 158,0-6 1,-4-4 0,-1-10-333,3-5 0,-6 1 124,-2-6 1,-2 4-7,-3-8 0,-4 4 346,0 6 0,-7 10-68,2 14 0,-3 13 1040,-2 12-816,0 2 0,0 11 213,0 6 0,0 15-181,0 14 1,-2 9 184,-3 11 0,-3 4 187,-7 11-295,1-3-380,-7 10 0,3-2 0,-7 8 1,-1 3-54,-2 1 1,0-5 0,2-1 0,5-8-107,5-7 1,4-11 0,12-16 0,2-7 0,4-6 0,9-6-210,8-4 301,5-3 28,8-21 1,-4 3-287,8-13 214,-8-1 0,4-4 0,-6-1 47,-1 1 1,-5-1 0,-1 3 0,-3 2 0,-5 6 214,-4 2 0,-6 4 340,5 3-210,-7 10 1,4 9 0,-7 5 0,-2 3 15,-3 2 0,3-1-107,-3 7 1,4-6-243,1 6 1,-5-7-1,0 1 1,2-2 0,1-3-3032,2 1 2302,0-7 255,0-1 107,0-7-25,0-7 0,5-1-1057,0-7 1528,0 1 0,-5-8 0,0 0 0</inkml:trace>
  <inkml:trace contextRef="#ctx0" brushRef="#br0" timeOffset="5923">7511 625 7810,'-1'-23'881,"-4"3"-331,3 4-561,-4 8 73,6 1-16,0 14 0,0-4 19,0 7 1,6-2-66,4 2 0,3 3 0,2-5 0</inkml:trace>
  <inkml:trace contextRef="#ctx0" brushRef="#br0" timeOffset="6698">7952 845 7816,'0'-16'0,"0"-2"0,-1-2 0,-4 1 73,-5-2 0,-3 4 0,-4-2 399,-2 2 1,3 9 116,-4 3 5,4 4-281,1 1 1,0 1 140,1 4 1,4 5-136,0 10 1,7 2-31,-2 8 1,3 4-4,2 0-26,0 7-60,0-10 0,0 12 21,0-4 1,0-3-232,0-2 1,-1 2-603,-4-2 399,-4 1 119,-5-6 0,-6-1 0,1-4 0,1-6-599,1-6 526,3-6 0,9-19-343,10-6 0,9-4 114,16-7 0,6 3 62,3-13 1,3 8 613,2-3 1,-1 6-112,-4 4-143,3 4 694,-11 13 0,1 2-401,-8 6 1,-6 3-100,2 7 0,-11 1-137,-4 14 1,2 1 843,-2 8 1,0-1-365,-5 6 0,-7 2 35,-3 8-206,-3-4-1061,-1 13 675,-1-13-77,-6 19 0,-4-10 0,-8 10 0,-1-4 0,1-3 0,2-3-156,2-5 1,8-15-65,6-4 1,2-16 113,8 1 1,2-23 0,9-7 0,7-11 0,7-8 0,3-7 0,1-5-66,-1-3 1,5-18-1,-2-3 1,5-7-306,4-3 1,5-9 0,-2 0-182,-1-1 1,6 2 561,-4 5 0,-5 18-55,-4 16 0,-7 16 1136,-9 13-496,1 4 715,-7 8-610,5 8-397,-11 8 1,4 8 306,-6 4 0,-1 3-30,-4 6 1,-3 1-71,-7-1 0,-1 0-404,-4 1 0,2-1 0,-5 1 1,0-1-1,2 0 0,0 1-1429,3-1 0,2-6 84,1-3 318,7-4 0,3-8 10,10-3 1087,10-3 0,14-15 0,9-4 0</inkml:trace>
  <inkml:trace contextRef="#ctx0" brushRef="#br0" timeOffset="6978">8687 772 7816,'-15'6'510,"-4"2"1,-2 9-251,-2 2 1,5 4-40,-2 7 0,2-6 581,-1 1-284,2-1-407,3 6 0,2-3 110,7-2 1,0-4-50,5-6-130,0-7 55,0 5 1,2-11 0,5 3 0,6-4 0,6-2 0,4-4-1,2-5 1,-3-5 29,-2-4 1,-4 2 0,-1-4-1,-2 1-301,-3 1 1,1-7-152,-6 1 174,0 4-152,-5 0 1,-1 1-1,-3 0 1,-2 4-318,-2 5 1,3 4-1394,-5 7 1202,7 0 342,-4 0 1,9 5 468,3 0 0,3 6 0,6-2 0</inkml:trace>
  <inkml:trace contextRef="#ctx0" brushRef="#br0" timeOffset="7398">8937 757 7816,'0'-29'0,"0"6"0,0 3 0,0 4 619,0 1 144,-6 0 0,2 9-392,-6 6 1,6 8 284,-6 12 0,0 9-241,-5 10 0,5-1 37,1 1 1,1 0-12,-2 5-233,3-6-123,7 4 0,0-11 1,-1 5-1,-4-1 0,-7-3 1,-6-2-79,-6-4 0,-4-7 1,0 3-1,2-6 1,5-6-1,3-4-1024,5-1 341,8 0 0,-2-11 307,7-4 1,13-10 66,7-4 1,8-1-7,6-4 0,5 1-154,10-11 1,-1 6 190,6-1 0,-4 8 62,-1 1 1,3 9 710,-12 1 0,-3 7 110,-12 8 1,1 2-1,-8 3 245,-5 4 1,-5 9-319,-8 2 1,0 4-150,0-4 1,-2 5-550,-2-6 1,0 2-191,-6-1 1,6-4-1067,-6 4 473,6-4 482,-2-1 91,-1-7-1496,6-1 1294,-6-7 0,12-7 233,0-3 0,2-3 0,-3-1 338,5-1 0,-1-13 0,-2-3 0</inkml:trace>
  <inkml:trace contextRef="#ctx0" brushRef="#br0" timeOffset="7565">9216 713 7816,'7'-21'0,"-5"4"58,11-4 53,-12 13 45,12-5 104,-5 11-595,14-11 0,-4 12 57,6-4 1,-6-2 0,3 2 0,-1 2 277,0 1 0,-1 2 0,-4 0 0,0 0 0</inkml:trace>
  <inkml:trace contextRef="#ctx0" brushRef="#br0" timeOffset="7899">9437 728 10583,'-5'9'363,"0"1"1,-2-5-133,3 5 29,-5 0-364,1 11 0,-5-3-242,3 6 265,-3-6 65,5 10-1,-3-7 1,6 6 0,2-5-28,1 0 1,2 2 41,0-4 1,0-6-91,0-4 0,6-2 475,4 2-193,3-3-32,2-7 1,5 0 224,-1 0-324,1-7-6,1-1 0,-5-7 0,4 1 0,-4-1 0,-1-1 0,0-2 1,-1-2-45,1 2 0,0-3 1,0 3-348,-1 5 121,1-2 210,0 14 1,-6-6-33,1 7 1,-7 2-303,2 3 158,-3 3 76,-2 6 0,0 1-143,0 0 0,0-1 62,0 1 1,0 0 0,0 0-2851,0-1 2034,0-6 1004,0-8 0,7-8 0,1-6 0</inkml:trace>
  <inkml:trace contextRef="#ctx0" brushRef="#br0" timeOffset="8262">9760 581 7816,'0'-15'-265,"2"5"1,3 0 0,5 1 10,3 0 0,1 3 0,-1 4 0,-1-1 254,-2-2 0,-5 0-134,4 5 139,-5 7-12,2 1 1,-6 8-1,0 2-2,0 2 1,-2 6-1,-1 0 1,-3 5 211,-2 3 1,-1 7 0,0-3 197,4-1 0,3-1-67,2-6 0,3-6-113,7 1 0,0-7 290,9 1 1,3-7-106,-3-3 1,6-5-252,-6 1 1,6-4-1,-6-1 1,1-1 0,0-3-1,-1-2 1,-2-2-1,-4-4-2,-4-1 0,0-6 0,0-1-92,-4 2 0,-3-3 1,-2 0-1,0-1-400,0 1 1,-2-3 0,-3 2-1,-6 3 230,-7 2 0,0-1 0,-6 10 0,-3 0 152,0 3 1,2 5-1,2 3 1,0 4-109,1 1 0,4 0 0,-2 4 0,4-4-246,1-2 0,0 4 1,2-3-768,3 1 0,4-3 553,6 5 0,2-7 525,2 2 0,11-10 0,8-3 0</inkml:trace>
  <inkml:trace contextRef="#ctx0" brushRef="#br0" timeOffset="8505">10275 243 7881,'-15'-10'0,"0"0"965,1 0-322,-1 10-294,7 0 106,-5 7-426,11 1 0,-9 7-585,6-1 1,-5 1 413,5 0 0,-5 1-53,5 4 0,-1-2 0,2 4 1,0 1 194,0 0 0,-10 2 0,-3 4 0</inkml:trace>
  <inkml:trace contextRef="#ctx0" brushRef="#br0" timeOffset="8683">10231 757 7881,'8'16'0,"-3"2"722,-4 2 0,-1 0 1,2-6-219,3 1 0,-2-2 1,5-2-1,0-2-101,1-3 1,-5 4 0,6-5 0,0 0-191,-2 1 1,5-4 0,-3 3-372,3-4 1,2-5-1,0-3 1,-1-1 0,1-4-59,0-1 1,-1-1 0,1 1 0,0 1-1,-2 2-219,-3-1 1,-2 4 261,-3 3 1,1 4 0,4 4 0,-3 6 357,-1 3 0,-4 2 0,4 1 1,1 2-502,3 2 0,-2-5 1,2-6-1,1 1-999,2-2 1315,-5-1 0,5-7 0,-5 0 0</inkml:trace>
  <inkml:trace contextRef="#ctx0" brushRef="#br0" timeOffset="10062">2881 2315 7959,'-8'-6'246,"1"4"66,7-5 1,0 14-106,0 3 1,0 5 705,0 4 0,0 11-345,0 9 1,0 10-48,0 5-252,0 3 79,0 8 1,0 2 0,-1 7-1,-3 1 0,0 3 0,-8 4 0,2 4 0,-3-1-291,-1-1 1,0-14 10,5-2 1,-3-12 0,7-9 0,2-8 109,1-9-205,2-7 0,0-17 1,2-7-1,1-14 1,6-13-1,2-11-466,5-8 402,2-6 0,2-12 1,-1-4 91,-1-2-229,-1-10 0,4-5 0,2-9 0,1-1-276,-11 46 0,-1 0 0,0 0 0,0 1 187,3-1 1,0 2 0,-1-1 0,-1 1-90,12-35 0,-4 13 606,-6 21 1,1 10 26,4 4 0,-4 16 185,4 4 0,-9 10-328,-1 0 1,0 5-123,5 5 1,-1 3 460,1 7 1,-5 1-153,0 4 0,-7 3-193,2 6-304,-4 0 1,-2 1 0,-4-1 0,-5 1 0,-5-3 0,-3 0 0,-1-5-1486,1 0 1,1-4 1065,3-9 0,4 3-150,0-7 515,7 0 0,-4-12 280,7-3 0,4-8 0,5-1 0,1-7 0,18 3 0,-5-5-127,6 4 127,1-4 212,-1 11 0,5-9 226,1 7 1,-1 4 0,-6 5 0,-2 0 0,-3 2 219,-2 3 0,3 4 1,-4 1-1,-2 1-290,-2 4 1,-1 3-1,0 7 1,-2 0 0,-3 1-125,-6 4 1,-2-4-1,-2 5-343,0 1 71,0-6 0,-6 10-685,-4-6 502,-10-1 130,4-4 0,-5 0-228,6-1 1,-5-4 109,1 0 1,4-7-184,5 2 340,7-3-253,-4-2 1,7-7-1,0-3 1,2-3-918,3-1 1232,10-8 1,8 1 0,8-5 0,1 3-1,2 2 1,-1 3-4,-2 2 1,2 1 0,-2 2-1,-3 3 368,-1 5 0,-5 3 0,-3 4 0,-4 3 413,-5 5 1,1 3-1,-4 3 311,1 4-882,-5-4 0,4 10 0,-7-6-195,0-2 37,0 5-53,0-7 198,0 5 107,-7-13 135,6 5-741,-6-11 87,7 5-262,0-7 320,0-7 28,0-1-338,7-13 350,1 4 1,6-10 0,1 2 0,0-3 0,-1-3-399,1-3 0,0 3 1,0-5-1,1 2-57,4-1 0,-4 3 1,3 7-1,-2 6 130,-3 2 1,1 3 0,0 1 0,0 3-556,-1 5 819,-6-3 0,5 6-297,-3-3 458,3 4 0,-4 7 0,4 2 0,-5 7 0</inkml:trace>
  <inkml:trace contextRef="#ctx0" brushRef="#br0" timeOffset="10322">4322 2124 7875,'14'8'0,"1"5"0,-2-5 0,-3 7 0,3-5 148,-3 0 1,-2-2 1531,2 2-934,-1 3-203,6-5 1,-5 2 0,-2 0 387,-1 1 1,-4 2-977,-8 2 0,2-7 0,-7-2 1,-1-1-199,-3 0 1,-2 7 204,-3-2 37,2-4-339,-4 7 263,6-5 1,2 7 0,2 0-1,1-1-60,-1 1 62,4 0 244,0-1 1,9-5-101,3-4 1,5-4-285,9-1 1,-1-1 0,7-4 0,1-5-399,2-3 0,1-2-131,1 0 1,-6 1 279,1-1 0,-1 5 119,5 0 1,-4 1-88,-1-6 432,1 7 0,4-12 0,1 4 0</inkml:trace>
  <inkml:trace contextRef="#ctx0" brushRef="#br0" timeOffset="10798">5262 1860 7875,'0'-53'425,"0"4"-157,0 10 157,0-3 0,0 4-52,0-6 0,0 13 793,0 6-355,0 7 516,0 10-451,0 28-277,0-1-315,0 37 1,0-15 256,0 13-327,-6-7-40,-2 10 0,-4-4 54,-3 5 0,4 3-342,-9 2 0,-1-1 0,0 4 0,-2-2-801,-3-2 0,0-12-371,1 4 1,6-13 532,9-7 186,-3-9-1254,11-4 1266,-4-6 0,12-14 0,6-7 0,7-11 555,11-7 0,1-9 0,8-1 0,-5 3 0,5 2 0,-6 7 0,1-7 0,-3 9-491,-1 1 0,-2 2 1208,-4 3 1,2 1-270,-6 3 1,-1 3 0,-4 7-1,0 0 1,-1 2 0,0 3 179,-5 5 0,-2 8 0,-7 3 1,-2 0-139,-3 0 1,-3 5 0,-7-3-450,1 0 1,-3 3-1,1-6 1,0-1-90,3 3 0,3-6-656,0 4 446,-3-11-247,11 4 1,-1-13 218,13 0 0,1-6-646,14-9 1,-1 1 370,6-1 0,-1-1-495,1-4 1056,-8 10 0,6-16 0,-5 10 0</inkml:trace>
  <inkml:trace contextRef="#ctx0" brushRef="#br0" timeOffset="11389">6085 2330 7782,'0'-15'0,"0"0"0,0 1 0,0-3 0,0-2 0,7 1 1382,3-7-512,3 7-456,2-9 1,6 10 71,3-2 1,4-3 104,1 3-386,1 6-52,-1 0 1,-4 11 334,-1-3-51,-6 4-296,10 1 0,-13 1-16,-1 4 0,-1 3 92,-8 7 1,5 1-15,-5 4-127,0-4-8,-5 12 0,-2-10-104,-3 6 72,-3-6-85,-6 10 1,-1-11 183,0 2-71,0 4-242,-6-7 0,5 6 0,-4-8 0,4 1 45,1 0 1,1-1 0,-1 1-777,0 0 641,7-7 127,1-2 1,9-6 0,3-1 0,6-2 0,7-4 0,5-1-575,0-4 0,5-1 0,-2-1 0,3-1-323,1 0 0,7-1 1038,-7-4 0,9 4 0,-1-5 0</inkml:trace>
  <inkml:trace contextRef="#ctx0" brushRef="#br0" timeOffset="11650">6997 2080 7973,'0'-21'77,"-7"4"1,-3-1-1,-3 5 1,-1 5-1,-3 2 643,-2 2 0,1 3 1,-5 1-338,2 0 1,-4 6 0,6 4-1,1 3-68,1 2 0,3 1 0,1 2 1,1 3 3,2 2 0,1-3-388,-6 4 98,7 1 1,-4 3-1,7-2 1,2-3-1,1-2 1,4-3 0,3-3-1,6-4 1,7-3 105,7-1 0,3-2-2744,1-5 1923,7 0 0,-5-2 0,3-3 1,-3-5 685,-1-3 0,6-2 0,1 1 0</inkml:trace>
  <inkml:trace contextRef="#ctx0" brushRef="#br0" timeOffset="11979">7305 2065 8183,'-4'-14'0,"-3"1"0,-1 1 52,-4 2 0,-6 7 0,-1-2 0,-1 3 1,1 2 536,-1 0 1,-4 7-1,4 3 34,2 3 1,7 2 0,2 1 0,1 2-1,2 3-428,-1 2 0,2-3 1,5 2-48,0 0 0,0 2 0,2-4 0,4-1-93,9 3 0,1-11 0,9 2-442,1-5-100,2-3 326,1-5 1,1-1 28,-1-4 0,0-4 1,-1-4-1,-2 2-708,-1 1 692,-7 0 1,3-4-1,-8-1 1,-1 0-348,-3 1 678,-5 5 1,2 5-32,-6 8 1,0 5 0,0 5 0,0 1-511,0 0 0,5-1-324,0 1 0,5-5-1558,-5 0 1240,6-7 1000,-3 3 0,7-6 0,0 0 0</inkml:trace>
  <inkml:trace contextRef="#ctx0" brushRef="#br0" timeOffset="12119">7511 1962 7782,'8'-14'-211,"5"6"0,-9-6-609,6 5 820,-1 2 0,13-6 0,0 5 0</inkml:trace>
  <inkml:trace contextRef="#ctx0" brushRef="#br0" timeOffset="12381">7570 2168 7782,'-10'25'418,"0"-1"-194,7-6 1,-2 3 0,10-6-24,5 0 0,5-7 1,4-2-1,7-1 253,7 0 1,-2 0-1,5-6 1,-2-4-125,1-5 1,-1-3-365,-5-2 1,-1 5 87,-3 0 1,-4-4-80,-6-6 0,-2 1 0,-4 4 0,-2 0 0,-2 0 1,0 1-1,-2-1 0,-3 0-185,-5 1 0,-3 6 0,-8 1 275,-4 0-55,-3 6 0,-6-4 0,-1 8 0,1 4 0,0 1 0,1 3 50,3 2 1,2 0-382,4-3 1,4 3-53,0-3 0,2-2-2202,8 2 2575,1-7 0,4 4 0,0-7 0</inkml:trace>
  <inkml:trace contextRef="#ctx0" brushRef="#br0" timeOffset="12526">8085 1536 7876,'-15'0'60,"7"0"-272,-5 7 1,9 1 0,-5 7 0,-1-1 211,2 1 0,-6 0 0,6-1 0</inkml:trace>
  <inkml:trace contextRef="#ctx0" brushRef="#br0" timeOffset="12818">8026 2051 7876,'14'14'0,"1"1"2553,-7 0-1088,5-7-931,-11 5 1,6-7-6,-3 4 1,-2 2 0,5-6 0,1 1 0,-1-1 232,3-2 1,-3-3-549,2-1 0,2 0-564,7 0 0,-1-6 75,7-4 1,-6-3 288,6-2 200,-7 7-890,10-5 0,-12 6 57,3-2 1,-2 2 294,-3 7 0,-4 0 478,0 0 1,-7 7 0,4 2 0,-2 4 0,0 4 0,0 1-58,1 1 0,-3-4 0,7-5-1255,2 1 0,1-4 640,1-2 0,1-4 518,0-1 0,-1 0 0,1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6:00.15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45 928 7869,'-8'-14'-918,"-5"-1"1170,11 7 310,-4-5 0,4 9 115,-3-5 4,4 5-263,-6-2 1,9 12-77,3 4 0,-2 5-85,7 4 1,-6 1-1,5 6 1,-1 4-1,-2-1 1,3 4-1,-3-4 30,1-3 1,-1 2 0,-3-5 0,4 0 0,-1-4-99,1-2 0,4-4-77,-1-4 1,-2-2-1,1-9-165,-3-3 0,6-8 1,-3-8-1,3-2-471,-2-3 0,3-3 1,-5-4-1,2-1-142,-1 1 1,-4-4 0,3-3 0,1-2-52,-1-2 0,0 1 0,3 2 1,-2 6-691,-3 4 1407,5-2 0,-2 10 0,5-6 0</inkml:trace>
  <inkml:trace contextRef="#ctx0" brushRef="#br0" timeOffset="736">427 796 7869,'7'8'475,"-6"-1"1,8-2 185,-5-1-434,-2 1 0,11 0 100,-3 0 0,-2 7-114,2-3 1,0 0-6,4 0 1,1 1-66,0 5 1,0-2-83,-1-3 1,-1 3 0,-1-3 0,-2 3 0,-1 1-1,0 1 1,-5 0 0,-2-1-131,-2 1 1,0-5 0,0 0 0,-2 1-58,-2 2 1,-5 2 0,-5-2 0,-1-2 0,0-1 0,1 0 0,-3 0 0,-1-2-101,-1-1 1,-1 2 0,5-2-1,1-1 311,-1 1 0,2 4-7,3-1 0,-1-2-88,6 2 0,1-7 1,8 4-1,2-2 1,2 0-1,6-4-114,3-4 0,1-2 0,7-8 0,1-3-174,2 0 0,-4-7 0,1-2 27,1-3 1,-3-1 0,0-2-102,-2-3 0,-1-4 94,-6-6 0,6-7-107,-1-3 0,1 1 385,-5-6 0,-1-3 0,1-12 0,0 1-162,0-1 1,-6 1 161,1-1 0,0 7 189,5 4 0,-7 10-134,-3 9 63,-4 13 407,6 10 0,-6 10 0,4 6 1,-3 11-1,-4 12 0,-1 10 1917,-2 5-2282,-6 14 1,8-6 124,-7 13 0,2-4 103,-2 9 0,-3-3-193,3 7 0,2 4 152,-2 2-1101,0 3 628,2 1 0,-3 1 173,6-1 1,0-6-321,5-3 1,0-5 0,3-7 0,5-8-1,8-10-463,6-8 653,2-4 1,12-14-1,2-3 1,1-4-196,0-1 1,0-8 203,5-6 0,-4-3 0,-3-6 1,-1 2-1,-5 3 0,-3 0 24,-4-1 1,-7 2 0,-1-4 1393,-5 0-1368,-7 4 1,2-4 0,-7 6-39,-4 1 19,-10-1 41,-1 7-19,-12 1 19,5 7 1,-8 2-199,-3 3 3,3-3 171,1 11-438,3-5 261,10 6 0,-2 1-94,9 0 0,-2-5 0,8-1 0,0 3 0,4-1 0,5-1 0,5-5 297,3-3 0,3-2 0,4 0 0,3-7 0,6-1 0</inkml:trace>
  <inkml:trace contextRef="#ctx0" brushRef="#br0" timeOffset="1030">1383 958 7622,'14'-10'158,"1"0"750,0 7 0,-7-2 1,-3 10-300,-4 5 1,-1 3-258,0 1 0,2 3 105,3 2-243,-3-2-41,4 4 1,-6-2-141,0 1 0,0 5-191,0-6 179,0 1 133,0-12-56,0 5-65,0-5 120,0 0-230,7-1 0,-6-9 12,4-3 1,-3-3-1,0-7 1,1-1-1,3-2-324,2-1 1,-3-8 0,4 3 54,-3-4 0,6-1 1,-3 1-1,4 2 0,2 3-16,0 2 0,-1 1 1,0 4-1,-3 0 1,-1-1-1,1 4 1,2 0-1,2 2 350,0 1 0,6-3 0,2 5 0</inkml:trace>
  <inkml:trace contextRef="#ctx0" brushRef="#br0" timeOffset="1345">1912 752 7869,'13'2'1337,"-3"2"-894,3-2-203,-12 5 0,11-6 0,-6 4 0,3 5 0,0 3 119,0 2 0,2-1 0,-5-1-269,3-3 0,-1 3 1,3-3-168,-1 3 0,-5 2 0,3 0-48,-1-1 0,-2-4 0,-5 0 0,-2 0 115,-3-2 1,-3 5 0,-7-3-16,0 3 1,-1-3 94,-3-1 0,-3 1-44,-2 5-2,-4 0 8,12-7 1,-10 5 25,6-3-23,0-4 155,6 7 1,4-6-54,0 3-85,7-4-113,-4 1 1,7-4 0,2 5-159,3-1 1,3-3-1,7-4 1,1-1 0,4-4-1,4-3 1,4-2 0,3-1-1,2-4 219,1-3 0,7-8 0,-4 3 0</inkml:trace>
  <inkml:trace contextRef="#ctx0" brushRef="#br0" timeOffset="1649">2441 840 7869,'0'-15'354,"0"6"0,-2 0 1,-1 1 197,-2 0 0,-6 5 1,1-2-1,-3 3-216,-2 2 0,1 0 0,-1 2 0,0 3 0,2 5 0,2 4 227,1 6 1,2-2 0,-4 6-101,2 3-418,7 7 0,-10-3 169,11 11-203,-4-11 0,6 4 0,0-9-24,0-2 0,6-6-16,4 2 0,3-5-70,2-6 0,6-2 0,4-7 0,3-2-114,1-3 0,-5 0-55,1-9 0,-1 1 0,4-10 0,-3 0 0,-6 2 0,-2-1 0,-4 5 0,-2 0 0,-3 2-402,-1 1 875,-2 6 0,-5 8 0,0 9 1,0 4-333,0 2 0,0 0 0,0 0 0,1-2-496,4-4 1,-1 3 0,5-6 0,3 1-1169,1-1 1791,2-1 0,6-11 0,2-2 0</inkml:trace>
  <inkml:trace contextRef="#ctx0" brushRef="#br0" timeOffset="1813">2720 678 7856,'0'-14'-49,"0"6"-205,0 1 272,7 7 1,-4 0-142,7 0-47,-7 0-718,10 0 888,-11 0 0,11 0 0,-5 0 0</inkml:trace>
  <inkml:trace contextRef="#ctx0" brushRef="#br0" timeOffset="2137">2809 855 7856,'4'10'209,"1"-1"0,7 6 1,-2 5-1,3-2 414,1-2 1,1-1 0,0-1-450,-1 1 0,1-2 1,0-1-1,-1-4-109,1-2 1,0 4-1,0-5 1,-1-2 28,1-1 1,0-2-1,-1-2 1,1-3-262,0-4 0,-1-5 1,1 0-1,0-3 1,-2-1-48,-3-1 1,-4-6-1,-6 6 153,0 1 1,0-3 0,-1 1 0,-4 2-1,-5 3 148,-3 6 1,1-3 0,-1 7 0,-3 2 0,0 1-1,-2 2 1,0 0 0,-2 2 35,2 3 0,-3-2 0,1 7 0,2 0-323,2-2 1,1 5 0,1-5-94,-1 0 0,2 0 1,1-4-1,3 1-1788,-3-2 1319,6 5 0,-1-8 762,7 0 0,0-7 0,0-7 0</inkml:trace>
  <inkml:trace contextRef="#ctx0" brushRef="#br0" timeOffset="2376">3294 267 7856,'8'-15'335,"-3"7"-382,-10 3 0,1 3 1,-4 4-1,2 3-163,3 5 0,-4 3 210,2 2 0,-6 6 0,2 2 0</inkml:trace>
  <inkml:trace contextRef="#ctx0" brushRef="#br0" timeOffset="2561">3264 620 7856,'8'34'125,"-1"-1"1,-2-1-1,0-2 446,-2-4 1,3 2 0,1-4 0,0 2-25,-1-1 0,4 1 0,-4-7 0,1-1-156,-1-1 1,6-3-1,-2-1-167,3-3 0,6-3 0,1-7 1,0-2-611,1-3 1,0-8-1,5-8 1,-3-2 0,0-3 61,0-2 0,0 0 0,1 4 158,-4 4 0,-6 4 0,-2 3 232,-2 3 1,-7 10 0,2 12 8,-4 6 1,-2 4 0,-2 6 0,-2-2 11,1-1 0,3-1 0,1 4 0,0-3 373,0-6-460,0-3 0,6-1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6:54.03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118 3028 7936,'-15'30'0,"0"1"0,1 3 0,-1-1 371,0 6-128,1 7 0,4-4 0,2 6 0,1 1 0,4 0 381,1 1 1,4 2-267,3-7-138,3 2-223,13-10 223,-4 1-82,10-2 1,-2-15 0,9-6-1,5-9 266,4-4 1,6-4-75,0-3-55,6-3-276,-2-13 1,-1 3-1,-3-6 1,-3-2-1,-2-1 1,-2 1 0,-3 3-575,-4 2 1,-11 0 0,-4 3-404,-4-2 0,-1 2 299,-1 9 0,-5-4 0,-5 3 679,-2-3 0,-2-2 0,0 0 0</inkml:trace>
  <inkml:trace contextRef="#ctx0" brushRef="#br0" timeOffset="317">706 3337 7936,'24'-16'0,"1"-2"0,1-2 0,2-4 0,1 2 0,1 1 0,-1 0 0,0 3 504,1-5 0,-3 7 1,0-2-1,-5 5 1,0 5-1,-4 1 460,-2 4 1,-3 3-1,-3 6-825,-5 9 0,-10 6 0,-7 10 1,-4 4-59,-3 4 0,-8 3 1,3 2-1,-4 0-11,-1 1 0,4-1 0,2 0 0,2-2 87,3-3 0,-1-3 0,2-6 1,4-2 98,0-4 0,7-3 94,1-6-560,3-7 0,2-3 0,0-10-1307,0-5 84,0-3-1241,0 5 1778,0-5 896,0 5 0,-7-7 0,-1 0 0</inkml:trace>
  <inkml:trace contextRef="#ctx0" brushRef="#br0" timeOffset="1251">1220 2984 7880,'-6'-14'345,"4"5"4,-11-4 107,11 12 404,-4-6-536,6 7 1,0 2 0,2 3 0,2 5 0,6 3 0,2 1 84,-3 1 1,5 1 0,-5 2-1,3 4 1,-1-1-269,-1 0 1,-5-1-1,3-6 1,0 1-174,0 0 1,-4-6 0,2 0-353,1-3 1,-4-1 57,7-5 1,-5-8 127,4-7 0,-5-1 1,2-9-1,-1 1-370,0 1 1,0-5 221,-5 4 1,0 1 11,0-2 1,0 7 732,0-1-238,0 2 24,0 9 1,2 2 0,1 7 0,3 4 55,3 5 1,-5 3 0,6 2 2,2 0 1,1-2 0,1-4-402,1-4 0,-5-3 1,0-2-1,1 0-329,2 0 0,0-7 0,-1-2 0,-2-4 37,1-2 0,-4 0 0,-1 0 0,-1 1-131,0-1 0,0 0 266,-5 1 1390,0-1-428,0 7 1,0 3 0,1 8-331,4 2 0,-1 0 0,5-5 0,3 0-187,1 0 0,2 0 1,-1 0-1,1-2-178,0-3 1,4-1 0,1-6 0,-1 3-77,3-3 0,-6-1 0,4-2 0,-2 1 202,1-1 1,-7 2 0,2 2-1,-1 1 138,0-2 1,-3 1 0,-2-1 246,-1 3 1,-2-1 48,-5-5 0,0 5-501,0 1 0,-7 5 0,-2-1-241,-5 4 1,0-4-1,-1 0 1,0 2-170,1 1 0,1 9 0,1 1-737,2 0 1,7 5-1167,-2-3 1316,4-4 985,1 1 0,0-7 0,0 0 0</inkml:trace>
  <inkml:trace contextRef="#ctx0" brushRef="#br0" timeOffset="1544">1735 1970 7880,'-7'-15'1254,"6"7"-785,-6 2 1,9 17 0,3 5-1,4 6 1,4 5 0,2 4-1,0 4 1,1-1 692,4 2 0,-4-3-1001,4 6-107,-4-7 120,-1 11 1,-1-7-595,1 3 1,1 2 309,4-7 1,-4 1-927,4-6 0,-4-6 450,-1-4 1,0-4-1,-1-5 1,1-5-2014,0-4 2599,0-1 0,-1-6 0,1-2 0</inkml:trace>
  <inkml:trace contextRef="#ctx0" brushRef="#br0" timeOffset="2110">2323 2308 8077,'-7'-8'347,"4"0"1,-7 5 0,-1-2 0,-2 1-59,-2 3 0,0 1 0,1 0-152,-1 0 1,0 5-55,0 0 0,6 6 45,-1-1 0,5 3 0,-3 3 0,1 2-41,4 2 0,1 1 0,2-3-91,0 2-126,0 6 23,0-10 226,7 12-162,-5-18 0,11 9 0,-4-11 1,4-1-1,2-7 41,0-8 1,-5-12 66,-1-4 1,0-4 0,2-3 9,-1-4 1,-7-2 0,2-7 138,-3 0 1,-2 0-161,0 0 0,-2-1 0,-3 1 0,-5-1 13,-3-4 0,-6 1-179,-1-6-57,0 7-110,-1-4 346,5 14-11,1 7 357,2 3 1,11 10 0,-2 1 0,2 9 650,2 12-869,6 7-155,3 9 0,0 2 0,1 6 427,2 1-593,1 6 0,1 1 1,1 7-1,0 0 1,0 0-1,-1 1 0,1-1-776,0 0 701,-1 6 1,1-10 0,0-3-1,-1-9-30,1-9 0,0-4 1,0-5-1,-1-5 0,1-5 1,0-7-1,-2-6-3,-4-5 0,5-8 1,-6 3 148,0 0 1,-2-3-1,-6 7 1,0 1-1,0 1 290,0 3 231,0 6 0,0 3-224,0 10 0,5 3 1,0 6-1,0 1-253,2 0 19,1 0 0,2-1 0,-1-1 0,3-1 0,1-4 0,2-2-1116,-1-2 871,1-3 1,0-1 0,-1 0-484,1 0 0,-5-6 1,0-4 749,1-3 0,-4-2 0,-1 1 0</inkml:trace>
  <inkml:trace contextRef="#ctx0" brushRef="#br0" timeOffset="2475">2705 2014 7922,'8'-15'0,"-3"1"0,-3-1 0,-1 0-225,4 1 0,-3-6 490,3 0 1,1 1 0,-1 4 0,0 2 2689,2 3-2460,-6-3 186,12 5-179,-11 0-54,4 1-126,1 7 0,1 0-54,7 0-107,-7 7 107,5 1-347,-11 7 0,9-5 163,-6-1 0,2 1-199,-3 5 1,0-5-1,4-1 1,-2 3 0,-2 1-1,-3 2-305,-1-1 0,0 1 290,0 0 0,0-1 1,0 1-165,0 0 1,-5 0-1,-1-1 1,-1 1-41,1 0 104,1-7 1,0 5-342,0-3 542,0-4 1,7 1-1,3-9 27,5-3 1,1-3-47,-1-7 0,3-1-962,-3-4 0,3 2 419,1-6 0,1 6 198,0-2 1,1-1 169,4 2 0,-7-6 223,6 5 0,-6-6 0,9 3 0</inkml:trace>
  <inkml:trace contextRef="#ctx0" brushRef="#br0" timeOffset="2959">3102 1808 7880,'14'-16'-860,"-5"-4"1,2 12 1322,-6-6 1,0-1-1,-7 0-48,-3 0 1,-3 7-1,-7 3-120,1 4 0,-1 1 0,0 0 1,1 1-1,-1 4-61,0 5 0,7 3 0,3 2-15,4 0 0,1 1-230,0 3 1,1-2-1,2 2 123,2-2-171,7-3 29,-4 1 154,0 0-400,5 0 139,-5-7 68,7-2 0,-2-7 173,-3-4-66,3-10 140,-5-1-111,0-12 1,5 5 0,-4-8 86,-1-3 1,-2 3-1,-6-5 1,0 0-73,0-3 1,-5 1-1,-3-1 1,-3-2-1,-6-1-93,1-3 1,-5 1-1,0 0 1,-2 0-1,-3 0 151,-2 0 0,5 8 0,5 5 2,7 5 420,-2 8 0,11 2-370,-3 6 1,3 8-1,4 2 1,1 8 34,2 5 0,7 9 1,-3 2-1,4 4-107,2 1 1,2 7 0,0 5-196,3 6 1,1 1-1,-3 4 1,4 0-1,0 1-251,5 2 1,-5-6-1,3-5 95,1-8 158,2-11 1,0-4-1,-2-8 1,-2-3-23,2-5 1,2-12 0,1-6-1,-1-8 242,-3-7-64,-4 2 1,-6-10-70,-1 7 0,-1 1 108,-3 3 0,-3-1-90,-7 7 0,-7-1-63,-3 5 0,-3 7 51,-1 3 0,-8 10-347,-2 5 0,1 10 1,0 4-1,2 4-684,3 1 1,3 1-1691,6-1 2701,2 0 0,0 1 0,-1-1 0</inkml:trace>
  <inkml:trace contextRef="#ctx0" brushRef="#br0" timeOffset="3854">3881 1397 9106,'5'-10'190,"0"0"1,1 0-19,-1-4 1,-2-3-7,7-2 0,-7 2-93,2-2 1,2 1 88,-2-2 0,0 4-198,-5-4 1,0 4 0,0 1 0,0 1-144,0-1 1,-7 0 70,-3 0 0,-1 6 0,-1 1 0,3 1-51,-3 4 0,4 1 129,-2 2 1,5 0 0,-3 2 0,2 3 38,2 4 1,3 0-1,1 0 1,0 4 0,0 4 83,0 2 1,0 1-1,1-5 1,4 1 0,3 2 66,1 2 0,4-1 1,-4-4-71,5 0 0,0-2 0,1-4 0,0-4 1,-1-3 1,3-2-1,1-2 1,3-3 157,2-4 0,1-4 0,6-4 1,-3-1 12,-2-1 1,6-1 0,-5 5 0,0 1 421,2-1-654,0 7 1,-5-4 112,-4 7 1,-2 1 52,-3 4 1,1-5 203,0 0-811,-7 0 1,0 5 0,-5 2-1127,2 2 1,0 0-1891,-5 5 2628,0-5 389,0 2 410,-7-6 0,-1-6 0,-6-2 0</inkml:trace>
  <inkml:trace contextRef="#ctx0" brushRef="#br0" timeOffset="4041">4351 971 8585,'0'14'325,"0"3"0,-1 1 1,-3 3-1,-2 2 0,-1 3 642,1 1 0,-4 8-905,5-1 0,-5-1 0,4-7-48,-2-2 0,4-1 338,-1 2-1566,4-4 0,1-6 0,0-1 1214,0 1 0,0 0 0,0-1 0</inkml:trace>
  <inkml:trace contextRef="#ctx0" brushRef="#br0" timeOffset="4304">4234 368 7938,'0'-15'1080,"-5"5"-262,0 1-584,0 5 1,7 4-63,2 10 0,0 8 0,6 3 0,1 4 267,2 6 1,2 0 0,-1 8-1,1 2 1,0 0-116,0-2 1,-1 8 0,1-3-320,0 2 1,-1 0-614,1-2 0,5 0 239,-1 0 1,2-6-1,-3-4 1,2-5-1,0-6-586,1-8 1,-3-7-1,5-10 955,-2-2 0,5-11 0,-3-8 0</inkml:trace>
  <inkml:trace contextRef="#ctx0" brushRef="#br0" timeOffset="4488">4866 0 7938,'-30'10'0,"1"2"562,-1 4 1,1 0-215,0 9 1,-6-1 0,1 6-6,1-1-290,-4 14 1,4-4-1,-4 10-539,1-4 493,-5 0 1,8 5-1289,-6 4-380,6-3 1425,-3 6 0,9-10 0,2 7 0,6 0 0,4 0 233,5 0 1,-3 0 0,5 5 0</inkml:trace>
  <inkml:trace contextRef="#ctx0" brushRef="#br0" timeOffset="4927">4410 1117 7938,'44'-21'56,"-6"-7"0,-4-6 1,-3 0-1,-2-2 180,1-3 1,-6 3-1,-1 0 1,-2 2-1,-3-1 1,-3 4-1,-5 5 95,-5 7 0,-4 2-238,-1 3 0,-1 0 0,-4 5-134,-5 4 1,-3 3 0,-2 4-1,2 4-87,3 9 1,-1 0-1,4 6-62,-1 0 103,5-5 1,-4 7-1,7-5 1,2 2 0,3 0-1,3-1 1,2 1-139,0-2 1,0-4 0,4-2-1,1-4 182,0-1 0,-1-4 0,1-8 0,0-5 102,-1-3 1,1-3 0,0-2 0,0-2 0,-2 2 0,-4 2 64,-4 1 0,-1 2 552,1 3-171,-4-3 0,6 13-294,-7 0 0,1 7 1,3 7-1,0 1 202,0 0-348,-3 0 1,1-1-2,3 1 1,-3 0-1,4-2 508,1-4-502,-6-2 1,6-14 0,-6-2 0,3-4-173,1-2 0,-1-1 0,-4-2 0,2-4 1,1 0-551,2-5 0,0 5 0,-5-1 235,0 1 0,0-2 0,0 4 0,2 2-624,3 2 0,-4 1 1041,4 1 0,3-1 0,1 0 0</inkml:trace>
  <inkml:trace contextRef="#ctx0" brushRef="#br0" timeOffset="5486">5057 515 7870,'8'6'-751,"3"3"838,-6 5 1,2 1 0,-4 0 951,2-1 0,5 1 0,-4 0 0,1-1-608,-1 1 1,4 0 0,-3-2 0,-1-2-383,1-1 1,-1-7-193,-1 2 1,-2-3-37,7-2 1,-2-2 0,4-3 0,-4-6 0,0-5-1,-1-6 1,1 1 0,-2-2-406,1 0 1,-1 1 0,-2-5 221,1 3 0,0 6 0,-5-2 544,0 4 0,1 8 564,4 3-648,-3 3 1,4 9-1,-6 3 1,0 3-1,2 0 1,1-2 199,2-1 1,5-5 0,-4 5 234,3 1-677,0-4 1,1-1-1,0-6 1,1-1-179,2-4 1,2-3 264,0-7 0,0 0 1,-1 0-1,1 1 67,0-1 0,-1 5 0,1 0 0,0-1 349,-1-2 1,1 3 0,0 2 200,0 1 0,-6-2-37,1 4 1,0-7 217,5 3-299,-7 2-181,5-6 0,-7 5-27,4-7 1,3 0-1,-3 1 0,1-1 527,-1 0-325,3 1-1,-11-8-159,11 6 200,-11-5 1,4 6 9,-6 0 1,0 1 325,0-1-578,0 0 0,-6 7-14,-4 3 1,-3 4-1526,-2 1 0,0 6 778,1 4 1,-3 5 411,-2 4 0,2-1 16,-2 7 1,4-2-4993,5 1 5091,-3 4 0,5-5 0,-7 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6:14.1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221 767 7860,'0'-15'-236,"0"0"1,0 1 81,0-1 1,0-5 455,0 1 0,-1-1 0,-4 5-43,-5 1 0,-3 5 0,-2 5-43,1 2 0,-1 4 1,0 2-31,1 6 0,4 8 0,0 5 0,-2 3 214,-1 5-278,-1 2 0,1-2 199,3 3-115,-3 4-82,5-1 1,-1-1 8,5-6 0,2-6 0,2-1 0,2-3-401,2-7 178,5-5 0,7-10 68,4-3 0,-2-4 0,6-11 0,2-6 0,2-5-120,1-3 0,1-7 0,-3 1 0,0-2-17,-3-2 1,-6-2 0,2-1 0,-4-4 29,-1-1 1,-1-2-1,1-5 1,-2 2-110,-3 3 0,1-3 0,-4 5 82,1 0 0,-5 3 329,2 9 1,-3 6 0,-2 10 0,-2 7 251,-3 11 1,2 15 0,-7 21 0,0 9 173,2 8-412,-5 6 0,5 5 0,-7 3 0,1 3-121,-1 4 0,0 4 0,1 0 0,1-2-275,3-1 1,-2-7 56,7 1 1,0-10-1,5-9 1,4-10-312,6-8 1,1-6 279,13-10 0,1-7-89,4-13 0,2-6 126,4-14 1,-4-1 0,5-3 0,-2-5-1,0-4 1,-3-1 0,-5 0 0,-6 0-69,-4 0 1,-6 6 0,-2 6 0,-1 6 458,-4 6 0,-3 5-76,-5 6 0,-5 9 0,-8 11 254,-1 7 0,-2 2 0,3 7 0,-2 6-236,2 3 0,3-2 0,4 5 1,3 2-244,1 2 0,2-4 0,5-2 1,0-2-1,2-6-196,3-3 0,3-9 1,7-3-1,1-7-262,4-5 1,1-4 0,7-3 0,-2-6 180,0-7 0,5 0 1,-7-5-1,3 2 333,-3 3 0,4-5 0,-5 0 0</inkml:trace>
  <inkml:trace contextRef="#ctx0" brushRef="#br0" timeOffset="424">1147 576 7853,'0'-25'0,"-1"2"0,-4 2 103,-5 3 1,-3 8 0,-3 7 376,-4 6 1,4 5 0,-4 9-1,4 1-171,1 1 0,0 7 0,1 1 0,1 4-56,3 3 1,-2 7-1,6-4 1,-1 2-135,1 1 1,1-8 0,5 1 0,0-5-196,0-4 1,6-7 0,4-1 0,5-6 8,5-4 1,1-1 0,5-7 0,-2-2 64,3-6 1,-1-8 0,0-3 0,-3-2-229,-2-3 1,3-2 0,-4-3 0,-2-2-169,-2-1 0,-3 0 0,-1 6 0,-4 3 724,-1 6-241,4 2 1,-5 11 0,4 7 0,-5 13 121,-3 8 0,-2 6 1,0 2-1,0-1-33,0 0 0,0 6 0,0-1 0,0-3-659,0-5 0,0-3 1,1-7-218,4-1 0,-1 1 1,5-11 67,3-2 1,1-7-1,2-6 634,-1-3 0,1-9 0,0 0 0</inkml:trace>
  <inkml:trace contextRef="#ctx0" brushRef="#br0" timeOffset="607">1500 237 7838,'-5'15'0,"0"0"0,1-7 0,-3 5 0,-1-5 0</inkml:trace>
  <inkml:trace contextRef="#ctx0" brushRef="#br0" timeOffset="1089">1882 399 7708,'9'-15'0,"-5"1"0,-2-1 106,-2 0 0,0 6 0,0-1 762,0-2 1,-2 6-590,-2 1 1,-3 10 0,-4 6 0,1 7-8,-2 7 0,4 2 0,0 3 0,1 1 0,4 3 0,-3-1 0,1 6 0,2 0-160,1-1 1,4 3 0,1-7 0,2-1-97,-2-2 1,-1-7 0,-2-1-1,0-2 24,0-3 1,-2-3-506,-3-5 0,-3-4 0,-5-7 29,3-4 0,3-3 0,7-9 0,0-2 29,0-6 0,2-4 0,5-4 0,6-1 285,5 1 0,6 2 0,-3 3 0,2 4 214,3 4 0,-3 10 1,0 5-1,-2 4 416,-3 1 1,-1 1-1,-3 4 1,1 5-64,0 3 1,-2 7-1,-2-1 1,-1 1-246,2 1 0,-6-3 0,1 5 0,-3-2-116,1-3 0,0-1 1,-3-3-1975,3 1 940,-4-7 0,8-3 0,-4-10 0,3-6 950,0-7 0,11-5 0,-2-6 0</inkml:trace>
  <inkml:trace contextRef="#ctx0" brushRef="#br0" timeOffset="1277">2294 326 7797,'-7'8'-280,"-2"-3"0,2-5 1,4-4-887,6 0 1166,-1-8 0,11 10 0,-5-4 0</inkml:trace>
  <inkml:trace contextRef="#ctx0" brushRef="#br0" timeOffset="1546">2397 443 8002,'-2'17'0,"-1"1"0,-2 3 0,2 2 316,1 3 1,2-3-1,0 1 1,0 1 0,0-1-79,0 1 0,5-7 1,2 1-231,1-2 1,0-3-1,5-1 1,0-1-1,3-4 1,1-2 0,-1-2-1,0-3 1,2-4-1,2-3-427,-2-4 0,-2-12 303,-1 8 0,0-6 0,-2 1 1,-3-4-1,-4-2-62,1 1 0,-6-1 1,4-3 37,-3 4 0,-4-2 1,-3 6-1,-3 2 249,0 2 0,-5 3 0,1 3 0,-4 5 0,-4 4 142,2 1 1,1 1-1,-1 4-168,-2 5 1,0 1 0,6 1-1,-1-2-223,0 1 1,1-3-1,-1 0-617,0-1 0,5 3 757,1-5 0,5-1 0,-2-4 0</inkml:trace>
  <inkml:trace contextRef="#ctx0" brushRef="#br0" timeOffset="1735">2750 32 7762,'-5'-7'-473,"0"7"473,2 8 0,-6 5 0,1 2 0</inkml:trace>
  <inkml:trace contextRef="#ctx0" brushRef="#br0" timeOffset="1980">2779 399 8503,'15'20'0,"-1"1"0,1 0 535,0 0 1,-2 4 0,-2-5-1,-3-2 1,1-2-208,-1-1 1,-5-1-1,4-1 1,-2-1-1,1-4 1,2-2-1,4-2 1,1-3-104,1-1-397,1 0 1,5-8-1,1-5 1,0-5-1,2-1-281,0-3 0,-5 1 1,1-2-1,-2 7-701,-2 4 1385,-1 9 1,-6 0-1,-3 11 1,-3 8-94,-2 6 0,0-3 1,-2 4-1,-1-2-395,-2-3 0,-5-1 1,4-4-1,-2-2-490,-4-1 0,4-7 0,-2 2 1,-3-3 746,-5-2 0,-5 6 0,-6 2 0</inkml:trace>
  <inkml:trace contextRef="#ctx0" brushRef="#br0" timeOffset="2474">1897 296 7447,'-8'-6'-796,"-5"4"663,3-3 1,2 4 132,-2 1-187,7 0 80,-4 0-9,7 0 94,0 0 0,7 0 39,3 0 0,-2 0 0,2 0-10,1 0 0,2 0 7,2 0 1,-5-2 885,-1-3-239,-5 3-266,2-4 0,-12 6-235,-4 0 0,-3 5 0,0 1 1,3 2 60,5 4 0,-2 1 1,3 3-1,-1 2 122,-2 2 1,6 8 0,-4-1 38,3 6 1,4 6-28,3-4 0,-2 5 159,7 0-371,-7-4 1,3 4 0,-4-5 71,3-3 1,-3-6-1,1-1 1,-6-1 0,-7-1-47,-3-3 1,-4 1-1,-2-1 1,-6-4-210,-3-5 0,1 3 0,1-6 0,3 0-514,2-3 0,1-4 0,7-2-115,3-4 0,4-10 1,7-9-1,4-2 41,5 1 1,3-3-1,2 5 1,-1 1-41,1 2 0,5 5 668,-1 5 0,7-9 0,-3 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6:29.775"/>
    </inkml:context>
    <inkml:brush xml:id="br0">
      <inkml:brushProperty name="width" value="0.08571" units="cm"/>
      <inkml:brushProperty name="height" value="0.08571" units="cm"/>
      <inkml:brushProperty name="color" value="#E71224"/>
    </inkml:brush>
    <inkml:brush xml:id="br1">
      <inkml:brushProperty name="width" value="0.11429" units="cm"/>
      <inkml:brushProperty name="height" value="0.11429" units="cm"/>
      <inkml:brushProperty name="color" value="#E71224"/>
    </inkml:brush>
  </inkml:definitions>
  <inkml:trace contextRef="#ctx0" brushRef="#br0">1000 26 7668,'-7'-8'0,"-1"2"0,-2 1 0,0 0 0,-1 3-106,-2 5 0,-2 6 0,2 7 43,3 3 0,-1 4 0,4 7 0,1 1 103,-1 3 1,2 12-1,4 16 1,-3 13 459,0 12 1,0-29 0,1 3 0,1 5 0,1 3 0,-2 10 0,1 2-349,0 8 1,1 2 0,0-21-1,0 2 1,1 0 0,0 3-1,0 1 1,0 0 0,0 3-1,1 0 1,0 1-330,0 5 0,0 0 0,2 2 0,-1 3 0,1 2 0,1 0 0,2 4 0,0 1 0,0-1 0,1 0 0,0-1 0,1 0 223,-1 0 1,1-1 0,-1 1 0,0 4 0,-1 0 0,1-1 0,1-3 0,0 0 0,0-1 0,1 0 0,-1-1 0,0-1-58,0-2 1,-1-1 0,1 0 0,-1 3 0,1 1 0,-2-2 0,-1-4 0,0-1 0,0-1 0,0 0 0,0 0 0,-1-1 82,1-2 1,0 0 0,0-2-1,0-4 1,0-2 0,0 0-1,0-2 1,0 0 0,0-2 0,1 31-1,1-3-7,-2-6 0,-1-2 0,2-3 0,0-3 0,-3-9 0,-1-3 0,0-3 0,1-1-30,0-4 1,0-2 0,-2-2 0,0-2 0,4 40 0,-4-12-150,-1-7 1,0-16 0,0-7 0,0-14-680,0-9 1,-1-8 0,-3-17-119,0-8 1,-8-21-1,1-20 661,-7-15 1,-5-27 0,8 33 0,0-1 0,1-5 0,-1-1 0,0-3 0,1-1 130,-1 2 0,0-1 0,1-8 0,1 0 0,-1 3 1,1 0-1,2-4 0,0 0 275,0 1 0,0-1 0,1 2 1,1 0-157,1 1 0,1 0 0,-2 1 0,0-1 0,1 2 0,1 1 0,2 1 0,-1 0 0</inkml:trace>
  <inkml:trace contextRef="#ctx0" brushRef="#br0" timeOffset="895">853 100 7707,'0'-15'0,"-2"0"0,-1 1 174,-2-1 0,-7 7-19,3 3 1,2 5 0,2 6 0,4 9-58,1 8 0,0 18 1,0 11-1,0 15 95,0 16 1,-1-33-1,2 3 1,-1 9-1,1 4 1,1 7-1,-1 2-94,2 8 1,-1 2 0,2 13 0,-1 4 0,-2-31 0,0 2 0,0 2 0,1 5 0,0 2 0,1 1-289,-1 4 0,1 2 0,0 2 0,-1-16 0,1 0 0,0 1 0,0 1 0,1-1 0,1 0 0,-1 0 0,1 1 0,0 3 1,1 1-1,-1 0 0,1 0 169,-1 3 1,1 1-1,-1 0 1,1-1-1,0-1 1,0-2-1,0 1 1,1-1-1,0 1 1,1 0-1,0 0 1,0-1-1,0-2 1,-1-1-1,1 1 1,0-2 3,2 23 1,-1 0 0,1-2 0,1-5 0,-1 0 0,-1-2 0,-3-7 0,-1-1 0,0-2-1,-1-2 1,0-1 0,-1-1 119,1-4 0,-2-1 0,1 0 1,-1-2-1,-1-1 0,1 0 0,-2 25 1,0-1-1,0-3 0,0-2 30,0-1 1,0-2 0,0-7 0,0-2 0,0-5-1,0 0 1,0-5 0,0-2-23,0-4 0,0-2 0,-3-1 0,1-1 0,-3 35 0,1-6-277,3-10 1,1-10-1,0-11 1,0-6-473,0-8 1,0-10 0,1-12 101,4-7 0,-3-17 1,3-17-1,-5-13 614,-5-13 1,2-20 0,-7-9 0,-3-10-212,-5-10 0,10 48 1,0 0-1,-2-7 0,0-2 1,2 0-1,0-1 72,0 0 1,1-1 0,0-8 0,-1-1 0,1 4 0,0 0-1,-1-5 1,1 0 77,-1-2 0,1-1 1,0-6-1,-1-2 1,1 0-1,0-1 0,-1-1 1,1 0-28,0-4 0,-1 0 1,1-5-1,0-2 1,2 28-1,0-1 1,0 0-1,0-1 0,0 0 1,0 0-104,1-1 1,-1 0-1,0-1 1,-2-4 0,1-1-1,-1-1 1,0-3-1,1 0 1,-1-1 0,1-4-1,1-1 1,0-1 99,1 0 1,0-1-1,1-1 1,-1-6-1,2-1 1,-1 1-1,2 3 1,0 0-1,0 0 1,0 0-1,-1 1 1,0 0 23,1 1 1,-1 0 0,2 2 0,1 6 0,1 3 0,0 0 0,1 2 0,0 2 0,1 1 0,2-26 0,1 4 95,0 13 1,0 3 0,0 7 0,0 4 0,-2 13-1,-1 4 1,1-36 114,-3 18 0,-2 14 0,0 19 1,0 7-233,0 9 0,-2 6 0,-1 4 0,-2 1 3,2-1 0,-4 2 0,2 0-118,2-3 0,-5-1 0,0-2 287,0 1 0,-5 6 0,4 1 0,0 2-23,-1 0 0,5 0 0,-3 4 1,0-3 1719,-1 0-1828,6-1 1,-5 5-3,3 0-14,3 0-99,-4 0 51,6 0-104,0 0-166,0 6 1,0-3-235,0 7 1,6 0 535,4 5 0,3-7 0,-5 5 0,-1-5 0</inkml:trace>
  <inkml:trace contextRef="#ctx0" brushRef="#br1" timeOffset="1425">588 1746 8842,'-29'-13'112,"1"3"1,3 5 0,6 4-1152,3 1 1047,-6 0 0,6 6 0,-5 2 0</inkml:trace>
  <inkml:trace contextRef="#ctx0" brushRef="#br1" timeOffset="2974">368 1687 8303,'-9'-21'-228,"5"-3"0,-3-9 1,0-3 376,-1-2 0,5 2 1,-3-6-1,1-5 1,-2-2-17,-1-2 1,3-5 0,-3 3 0,0-5 0,0-2 116,-4-4 0,-1 2 0,0-5-162,3 2 1,-3-7 0,3 0 0,-1-5 0,-1 1-1,4 1 1,2 3 0,1 5 0,0 8 0,0 10 0,0 8 434,-1 7 0,2 9-195,-5 6 1,-1 9 0,-5 7 99,0 6 0,1 18 0,-1 17 0,2 14-253,3 17 0,-3 24 1,8-37-1,2 2 0,-2 6 1,2 3-106,0 4 1,1 3 0,1 8 0,0 3 0,1 10-1,2 4 1,-1-28 0,1 1 0,1 1-222,1 0 0,1 1 0,1 2 0,1 11 0,0 1 0,2 0 0,2-5 0,1-1 0,1 0 0,0 3 0,2 2 0,-1-1 141,1 1 1,1 1 0,1 0 0,2 0-1,1 1 1,-1 0 0,0 3 0,0 1-1,-1 0 1,0-3 0,1 1 0,-1-1 35,2-1 1,-1 1 0,0-1 0,-2-3 0,0-1 0,-1 2 0,1 2 0,-1 0-1,0 1 1,-1-3 0,-1 0 0,0 0 35,-2-5 0,-1 0 1,0 0-1,1 5 0,-1-1 1,-1 0-1,-3-8 1,-1 0-1,0-1 0,0 0 1,0-1-1,0 0 9,0-1 1,-1-1 0,1 1 0,-2-2 0,1 0-1,-1-1 1,-1-3 0,1-1 0,-2 0 0,1 29-1,-1 0-246,-1-4 1,0-2 0,0-8 0,0-2 0,0-5-1,1 0 88,0-5 0,1-2 1,0-7-1,0-1 1,0-4-1,-1 0 0,2-3 1,0-2-25,5 44 1,4-12 0,-4-11 0,4-9 0,4-9-146,2-6 0,-4-9 1,1-8-1,-4-7-168,-1-10 1,-3-2 0,1-10-1,-3-6-165,-3-10 0,-1-17 0,-2-14 0,0-12 566,0-10 0,-2-5 1,-1-14-1,-2-3-200,2-3 1,0-6 0,-1-1-1,2 46 1,0-2 158,0 0 1,0-1-1,-1-8 1,0-2-1,0 1 1,1-2-1,-1-5 1,1-2 5,-1-5 1,-1-2 0,3-5-1,-1-2 1,-2-10 0,-2-2-1,3 28 1,-1-1 0,0-1 55,0-2 0,-1-2 0,1-1 0,-1-9 0,0-1 0,0-1 0,0 1 0,0 0 0,0-1-95,0-3 1,0 0 0,1-2 0,0-3-1,2-1 1,0 1 0,0 5 0,0 1 0,1 1-1,0 2 1,0 0 0,1 1 0,1 6-1,0 1 1,0 1 108,2 6 0,1 0 1,-1 2-1,1-29 1,2 2-1,3 13 0,2 2 1,-3 3-1,0 0 11,-1 3 0,1-1 1,-1-1-1,0 0 1,1 1-1,-1 0 1,0 1-1,-1 1-35,-1 2 0,0 1 0,1-2 1,1 0-1,-2 3 0,0 2 0,0-1 1,1-1 61,-1-1 0,0 1 1,1 6-1,1 0 1,-2-4-1,0 1 1,1 3-1,1 1-23,0 5 0,1 1 1,-3 3-1,-1 1 1,1 5-1,0 0 1,5-44 24,-2 4 0,5 7 0,-5 16 0,1 6 241,-5 6 0,-2 9 1,-2 2-1,0 10-67,0 7 1,-2 6 0,-2 6 197,-6 1 0,-3 6 0,-2 3 0,0 6 0,1 9-212,-1 10 0,0 9 0,2 12 0,2 13-35,1 11 0,7 30 1,0-40-1,1 3 1,1 7-1,0 4-72,1 3 1,0 4-1,1 13 1,0 3-1,0-25 1,1 0 0,1 2-1,1 4 1,1 1-1,1 1-171,1 4 1,0 1 0,2 1 0,0 2-1,1 1 1,0 1 0,1 6 0,0 2-1,0 0 1,1 5 0,0 0 0,0 0 42,-3-23 0,1 0 1,-1 0-1,0 1 0,0 2 1,0 0-1,-1 1 1,1-1-1,0 0 0,0-1 1,1 0-1,-1 0 0,0 0 1,0 0-1,0 0 1,0-1-15,0-1 1,-1 1 0,0-1 0,0 0 0,-1 0 0,1 1 0,-1-1 0,0-1 0,2 21 0,-1-2 0,0 0 0,-2-3 0,0-1 0,0 0-34,-2-3 1,-1-1 0,1-1 0,0-7-1,0-2 1,0 0 0,-2-2 0,-1-1-1,0 0 1,1 28 0,0-2 36,-1-9 1,-1-2 0,0-9 0,-1-3 0,-1-9 0,0-4 0,0-6 0,-2-3 141,-4 39 0,4-11 0,-2-23 0,1-11-154,0-9 1,0-19-1,4-16-143,-4-21 1,1-31-1,-5-27 1,3 27 0,0-2 10,0-7 0,-1-3 1,-1-15-1,0-3 1,-1-7-1,0-3 1,-1-8-1,0-4 101,4 29 1,0-2 0,0 0 0,-1-5 0,-1-2 0,0-1 0,0-8-1,0-2 1,0-2 0,1 20 0,0-1 0,0-1 0,0 1-87,0-3 0,-1-1 1,1 0-1,0-1 1,-1-5-1,1-1 1,0-2-1,-1 1 0,1-1 1,0-1-1,-1 0 1,1-1-1,0-2 1,0-1-1,0 0 0,0 0 153,1 1 1,-1-1-1,1 0 1,1-1-1,0 14 1,1-1 0,-1-1-1,1 1 1,0 1-1,1-10 1,-1 1-1,1 0 1,0 1 0,1 3-1,-1-1 1,1 2-1,0 0 82,0 3 0,1 0 0,0 2 0,0 1 0,0-14 1,0 2-1,1 3 0,0 11 0,1 4 0,0 1 1,0-24-1,1 4 136,0 11 0,1 3 1,0 5-1,-1 3 0,-2 12 1,0 2-1,-2-43 429,-3 15 0,-3 12 0,-7 19 1,1 10-306,-1 11 0,-1 9 1,-4 12-1,-4 9-82,-4 9 0,-2 20 1,1 29-1,0 26-170,13-31 0,2 4 0,-1 15 0,1 5 0,-1 8 1,0 2-1,2 7 0,0 3-90,6-26 1,1 1-1,0 1 1,-1 4-1,1 2 1,1 1 0,2 10-1,3 2 1,-1 2-1,1 5 1,1 1 0,0 1-183,0-22 0,1 1 1,0 0-1,1 2 1,2 5-1,2 2 1,0 1-1,0-1 1,2 3-1,0 0 1,1 1-1,0 0 1,1 2-1,1 0 1,0 0-1,0 0 137,1-1 1,0 0 0,1 0 0,0 2 0,-1-13 0,0 1 0,1 1 0,0 0 0,-1-2 0,3 12 0,-1 0 0,0-1 0,1 0 0,0 0 0,1 0 0,-1 0 0,1 0 88,-1-2 0,0 1 0,0-2 0,-1-1 0,-2-5 0,0-2 0,-1-1 0,-1 1 0,0-2 0,0-1 0,0 0 0,-1 0 0,2 19 0,0 0 0,0-2 45,-2-6 1,-1-2-1,-1 0 1,1-1 0,-2 0-1,0-3 1,-1-6 0,-2-2-1,1-1 1,0-2 0,-1 0-1,0-2 119,1 30 0,0-3 0,1-1 1,-1-3-1,-2-10 0,-1-3 0,0-3 1,-1-2-239,0-4 0,0-2 0,-1-9 0,0-3 0,0-3 0,-2-2 0,-2 39-89,-6-17 1,-5-12 0,-3-23 0,-2-9-185,2-12 1,-3-22 0,0-13 0,-3-24 106,-7-20 0,1-25 1,12 29-1,0-4 1,1-7-1,0-2 144,0-2 1,0-5-1,-4-18 1,1-4 0,6 31-1,1 0 1,1-2 0,-2-6-1,0-2 1,1-1-78,-1-4 1,2-2 0,-1-2 0,-2-7 0,1-2 0,0-1 0,1-1 0,1-2 0,-1 0 0,4 20 0,-1-1 0,0 0 0,0-1 141,0-4 1,0 0-1,0-1 1,1 0-1,0-1 1,1 1-1,1-2 1,-2 0-1,1-5 1,-2-1 0,1 0-1,1-1 1,-1-2-1,1-1 1,0-1-1,0 1-23,0-1 0,1 1 1,0-1-1,-1-2 1,2 17-1,-1-2 0,1 0 1,0 0-1,0 0 1,2 1-1,0 0 0,1 0 1,0-1-1,-1 1 1,1-1-1,1-1 0,-1 0 1,0 1-1,1-1 13,1 1 1,-1 1 0,1-1-1,0 1 1,0-1 0,0 1 0,1 0-1,0-1 1,0 2 0,1 0 0,0-16-1,1 1 1,0 1 0,1 1 0,1 6-1,0 0 1,0 2 0,2 1 74,0 6 0,1 0 0,0 3 1,1 2-1,2-14 0,1 4 0,0 5 1,4-13-1,0 7 0,-1 14 0,0 4 182,-2 14 0,0 3 1,4-30-1,-7 22 1,-3 11-230,-3 10 0,-6 14 0,-3 8 0,-4 5 33,-7 3 0,1 9 0,-8 2 0,-1 12 55,2 10 0,-5 18 1,2 13-1,-3 16-47,0 18 1,11-28 0,3 3 0,3 6-1,1 2 1,0 7 0,1 3-24,2 7 1,1 2 0,2 7 0,2 3 0,2-25-1,2 2 1,1 0 0,-1 5 0,1 1 0,1 0-35,1 5 0,0 1 0,3 2 1,0-14-1,1 1 0,1 1 1,1 1-1,2 1 0,1 0 1,0 1-1,1 0 0,1 4 1,1 1-1,-1 0 0,1 0 8,1 1 1,0 0 0,0 0 0,1 2 0,-2-12 0,1 0 0,0 1-1,1 0 1,-1-1 0,3 14 0,0-2 0,1 0 0,0 1 0,0-1 0,1 0-1,0 0 1,1 1 34,0-1 0,1 1 0,1 0 0,-1-2 1,-1-7-1,0 0 0,0-1 0,0-1 1,-1-4-1,-1 0 0,1-1 0,-1 0 13,5 18 0,-1 0 0,-1-3 0,-3-10 0,0-2 0,-2-1 1,-3-5-1,0-2 0,-1 0 0,-1-3 0,0-1 0,-1-1 0,4 26 1,-1-3-27,-3-4 1,0-3 0,-2 0 0,-1-3 0,-3-10 0,-1-2 0,0-4-1,-1-2-119,1-2 0,-2-1 0,0 42 0,0-11 0,-4-11-87,-4-11 1,-3-11-1,-4-16 1,1-8-121,-2-9 0,-6-9 0,-1-13 0,1-2-180,1-3 1,3-3 0,1-7 0,1 0 402,2 1 0,7-1-1009,-2 0 0,5 9 1674,5 6 1,10 6-1,8 9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6:34.86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43 1088 8139,'-6'-20'238,"-2"1"1,-2 1 1622,0 1-1580,7 9 1,-2 13 0,8 11-1,4 7 65,1 8 0,2 5 0,4 12 0,-1 2-187,-3 4 0,3 13 0,-4-2 0,-1 9-407,-3 4 1,1-1 0,-1-10-1,0-8-235,1-9 1,-4-10-1,5-9 1,-2-8 40,-1-9 0,3-9 0,-4-3 0,2-10 108,-2-12 1,-1-13 0,-2-9-1,0-7 189,0-5 0,0-11 1,0 4-1,0-4 94,0-5 1,-2-2 0,-1-3 0,-2-2 60,2-1 1,1 2-1,2 11 1,2 8 377,3 5 0,8 4 1,8 9-1,0 6 108,1 7 0,4 5 1,-2 8-1,4 3 23,1 5 0,-4 4 1,-2 2-1,-2 4-358,-3 5 0,-3 10 1,-4 6-1,-3 5-434,-1 3 1,-4 7-1,-8-2 1,-5 2-235,-3-2 0,-6 2 0,-1-7 0,2-3-353,2-5 1,-4-1 0,1-10 179,1-7 1,8-7 679,5-5 0,3-11 0,2-8 0</inkml:trace>
  <inkml:trace contextRef="#ctx0" brushRef="#br0" timeOffset="742">440 926 8139,'20'-8'0,"0"3"152,-3 3 1,0 2 0,-2 4 0,-1 4 448,1 7 1,0 9 0,-1 1-1,1 2-129,0 3 1,-1 4 0,-1 2 0,-1 2-213,-2 2 1,-5-2 0,3 1 0,-2-1 0,-2-4 0,-1-5 0,0-2 0,2-5 1349,-2-2-1714,-1-10 1,-2-7 0,0-11-790,0-7 0,0-11 0,0-3 1,0-7 516,0-2 1,0-11 0,0 0 0,0-8 71,0-7 1,6 4 0,6-4 0,4 5 338,4 6 1,6 8-1,-3 11 1,1 5 705,1 4 1,-2 6-1,1 9-346,-4 5 0,-2 3 0,0 2 0,1 2-90,-1 3 0,-8 8 0,-5 8 0,-3 2-454,-2 3 0,-7 2 0,-3 3 0,-3 2-190,-2 1 0,1 0 0,-1-4 0,0-3-262,1-2 1,4-4 0,2-6-659,1-1 1128,2-5 0,17-8 1,2-6-1,3 0 337,-1-1 1,4 4 0,1-3 0,0 5 486,0 5 0,1 3 0,-4 7-485,1 0 1,1 0-1,-6-1 1,3 1 0,1 0-42,1-1 1,3-1 0,-4-1 0,3-4-886,2-1 1,-4-3 0,4-5 0,0-4 10,0-5 1,0-8 0,3-1-1,-3-1 219,-2-1 1,-1-2 0,-6-7 0,-1 1 314,-3 0 1,-3-2 0,-7-2 0,0-3 172,0-2 0,-7 6 0,-3-1 0,-3 5 206,-1 4 1,-1 11 0,0 0 0,0 5 731,1 4 1,6 4 0,1 5-361,1 5 0,4 5 0,-1 4 0,4 6 0,6 3-220,1 1 0,2 5 0,4 1 0,1-3-217,0-1 1,0-8 0,1-3-1,2-6-55,1-4 0,6-3 0,-4-7 0,0 0-90,1 0 1,-3-12 0,-4-4-1,0-4-142,-1-1 1,-4-5-1,-2 0 1,-1-5-69,-4-3 0,-3-1 0,-3 6 0,-5-1-259,-5 1 0,0 6 0,-10 4 0,1 2-223,4 3 0,2 1-912,1 3 1139,1 3 1,7 9-1,7 1-793,8 2 1262,-1 6 0,13-9 0,-4 5 0</inkml:trace>
  <inkml:trace contextRef="#ctx0" brushRef="#br0" timeOffset="1170">2087 412 8146,'-2'-15'0,"-3"0"249,-5 1 0,-3 1 1,-1 3-1,-1 5 0,0 3 1,0 2 539,1 0 1,-1 7 0,-1 3-394,-4 3 0,9 8 0,-2 3 0,3 4-44,2 1 0,4 3 0,-1 2 0,4 5-206,1 3 1,5 7 0,1 2 0,1 0-151,-1-1 0,7-7 0,0-9 0,7-4-46,3-6 0,1-9 0,6-10 0,-2-4-148,-4-1 0,4-6 0,-4-6 0,4-6-85,1-6 1,-6-4 0,-3-1 0,-5-1-29,-6 1 1,0-5 0,-6-1 0,2 4 41,-2 5 1,-1 5-1,-2 6 498,0 0 1,0 9 125,0 6 0,1 8 0,4 10 1,5 3-2,3 2 0,2 2 0,1 6 0,2 0-243,2-2 1,-1 2-1,-2-11 1,1-2-219,1-2 0,6-8 0,-4-3 0,0-3-454,0-2 1,4-5 0,-6-3 0,-1-4-255,-1-4 0,-3-4 1,0 2-1,-3-1 815,-1 1 0,-7-12 0,4-1 0</inkml:trace>
  <inkml:trace contextRef="#ctx0" brushRef="#br0" timeOffset="1384">2410 397 8052,'-15'-7'0,"7"4"0,3-7 384,4-1 0,2 4 880,4 3 1,3-3 0,7 2-1155,0 2 0,-6 1 0,1 2-1648,2 0 0,-6 2 870,-1 3 0,-3 3 1,-4 5-1,-1-2 668,-2-1 0,-13 7 0,2 5 0</inkml:trace>
  <inkml:trace contextRef="#ctx0" brushRef="#br0" timeOffset="1599">2336 559 8118,'-8'6'292,"8"-4"1,10 3 0,3-4 0,2-1-307,0 0 0,4 0 0,2 0 1,2 0-1,2 0 0,-1-1 0,1-3 1,-1-2-1,1-1 0,-2-1-1622,-2 0 1549,-2-2 1,1 0 86,0 1 0,6-1 0,-3-5 0</inkml:trace>
  <inkml:trace contextRef="#ctx0" brushRef="#br0" timeOffset="1879">3086 221 6728,'0'-25'0,"0"2"0,0 2 0,-1 1 425,-4-1 1,-4 3 0,-5-5 0,-1 2-99,0 3 0,-1 7 0,-2 3 0,-2 1-39,2 4 1,2 1 0,1 2 0,1 2 0,1 3 242,3 4 1,-2 11 0,8 5-192,0 2 1,9 9 0,7 2 0,6 1 0,6 0 0,5 2 0,4 2 0,3-1 0,0-1 0,2-4 0,-4-1 2765,-3-3-3021,2 5 1,-24-7 0,1 4 0,-7 0 0,-6 1-200,-7 1 1,-6-6 0,-12-1-548,4-9 1,-2-5 0,6-3-218,2-3 1,8-11-1,9-14 1,9-10 51,11-7 0,14-8 0,6-7 0,4 0 672,1 4 0,5 6 0,-2 9 0,-4 3 162,-7 6 1,-7 9 0,-5 5 0,-4 3-656,-4 2 1,-7 14 646,-5 5 0,-8 7 0,-5 4 0</inkml:trace>
  <inkml:trace contextRef="#ctx0" brushRef="#br0" timeOffset="2404">2454 397 7107,'-8'-7'284,"3"-2"1,3-4 0,2-2 564,0 0 0,9-4 1,4-1-645,5 2 1,1 2 0,-2 1 0,0 2 0,3 2-12,-2 1 0,-2 6 0,-1 0 0,0 2-829,-1 2 0,1 0 0,0 0 635,0 0 0,-1 6 0,1 3 0</inkml:trace>
  <inkml:trace contextRef="#ctx0" brushRef="#br0" timeOffset="2617">3542 529 12641,'0'15'241,"0"0"1,0-1-1,0 1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8:10.9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1217 800 8931,'-3'-18'-281,"-3"5"0,-6-3 0,-8 9 1,-3 3 73,-4 2 0,-4 8 1,-12 6 408,-4 6 1,-5 0-1,-11 15 1,-5 4-1,-4 1-296,0 2 1,-7 8 0,5 1-1,-5 3-374,-2 4 1,37-26 0,0-1 241,0 1 1,0 1 0,-4 3 0,-1 2-1,3 0 1,0 0 0</inkml:trace>
  <inkml:trace contextRef="#ctx0" brushRef="#br0" timeOffset="408">243 841 7429,'-6'-38'0,"-1"2"0,2 4 220,3 3 1,2 9 155,0 6 1,0 21 0,0 6-1,0 17-250,0 8 1,0 14 0,-2 11 0,-3 13-186,-1 10 0,1-34 0,1 2 0,0 0 0,1 0 0,-3 3 0,1 1-43,-1-1 0,0 1 0,0 1 0,1-1 1,3-5-1,0 0 0,-2-2 0,1-1-144,-2 47 0,-6-2 0,5-45 1,1 1-1</inkml:trace>
  <inkml:trace contextRef="#ctx0" brushRef="#br0" timeOffset="1539">385 1875 7993,'21'-11'688,"-1"-1"-528,0 6 1,0-6 0,3-8-54,4 0 0,-2 0 0,6-1 0,-1-1-11,-6-5 1,6 4-1,-3-4 1,-5 5-42,-6 1 0,2 1 0,-7 0-187,1 0 0,-3-1 1,-7 1 90,5 0 0,-5 0 0,2 2 0,-6 2 1,-7 4 24,-2 3 0,4 0 0,-7 5-15,-1-3 0,-1 9 0,0 12 0,3 4 79,-3 2 0,5 3 0,-3 4 0,1 4 23,1 1 1,1 6 0,7-4-1,-3 4-13,2 3 1,-4-3 0,3-4 0,1-7 66,3-5 0,2-1 0,2-1 102,5 0 0,4-8 0,9-6-98,1-3 1,-1-6 0,0-3 0,3-8-90,4-4 0,-5-5 1,8-1-1,-3-6 15,0-1 0,2-1 0,-4-4 0,2 3-215,-3-4 1,-1 1 0,-3 3 0,1 3 78,-1 1 0,-7 13 0,1-2 167,2 7 0,-1 7 1,1 10-19,-2 8 1,-10 11-1,3 4 1,-5 2 14,-2 5 0,0 3 0,0-1 8,0-4 1,0 2-1,2-7-242,5 3 1,-5-8 0,7 1 0,0-9 119,5-9 1,4-7 0,2-7-30,1-7 0,-1-4 1,0-2-1,0 0-140,1 0 0,-1-7 0,0 0 0,-2 0 39,-4-3 1,2 8 0,-7-3 0,0 7 186,0 4 1,0 10 80,-3-3 1,-3 7 0,3 7 0,-3 6 7,-3 5 0,6-4 0,1-1-45,-2 3 0,6 0-109,2-2 0,-1-5 76,1-9 0,1 0-316,6 0 0,0-9 181,1-5 0,-1 3 0,0-3 0,-2-2 1,-2 1-1,-3-1-576,3 2 0,-5 10 0,3-3 270,2 5 0,-5 2 0,0 2 186,-2 5 1,0-3 217,-2 10 0,-5-7 0,5 6 0,4 1 0,1 6 0</inkml:trace>
  <inkml:trace contextRef="#ctx0" brushRef="#br0" timeOffset="2366">1967 1449 7894,'11'0'48,"5"3"1,-9 3-1,-3 8 1,-2 4 0,-2 4 172,0 5 0,0 12 0,0 8 0,0 0 150,0 3 0,0-5 1,-2 9-149,-5 2 0,3 3 1,-10 2-1,-2-1 319,-2 1-998,-2 0 1,7 0-214,-1 0 1,1-9 409,-8-5 1,8-13-84,-1-7 169,10-5 0,-5-15-407,9-14 645,0-13 0,9-23 0,4-2 126,5-2 0,3-12 1,-1 1-1,0-10-188,0-4 0,3 4 0,4-6 0,5-3 60,-1-1 1,7 6 0,-4 4 0,4 9 119,3 12 0,0 0 0,-1 15 0,1 3 364,-1 9-418,-8-1 1,4 19-1,-9-5 1,-2 7-1,-5 7-196,-7 7 0,-6 4 0,-14 2 0,-6 0-164,-5 1 0,-2 1 0,-3 3 1,-2 2-65,-2-2 1,-2-3-1,4 1-1226,-2 4 1424,0-5 0,18-1 0,9-17 188,11-8 0,10-8 0,3-10 0,6-3 125,1-2 1,-4-2 0,5 4-1,-1-2 25,1 2 0,-7 3 0,2-1 0,-5 0-99,-1 3 0,-3-5 0,-3 12 1,-3-5-172,-3-2 0,-3-1-145,-6 1 289,0 9-159,0-7 0,0 18 0,0 0-115,0 11 1,-6 7 0,-1 5-1,0 1 84,-2 3 0,7 9 1,-7-2-1,2 2 39,0-2 1,1 4 0,6-6 0,0-1 102,0-4 0,0-4 224,0-3 1,9-8-158,4-6 1,5-10-1,0-7 1,-2-3-100,-3-2 1,-6-11-1,4 9 1,-2-2-86,-4-5 1,4 0-1,-2 5 1,-1 2-5,3 5 1,-4-3 0,6 7 157,-2-3 1,5 10 7,-8 2 1,8 9 0,-7 12-17,-3-1 0,-1 0 0,-1-2 0,2-2 25,3-3 1,0-6 0,-5 4-25,5-2 0,-3-4 1,8-12-1,-1-6-449,0-5 211,3-3 0,6-6-243,0 0 0,0-2 179,1 2 0,-1 4 113,0-4 1,1 3 91,-1-3 0,9-5 0,3-8 0</inkml:trace>
  <inkml:trace contextRef="#ctx0" brushRef="#br0" timeOffset="3017">3426 1287 7783,'14'-18'0,"0"2"0,1 3 0,3 1 0,3-1 323,-1 6 0,-7 5 1,1 2-1,2 0-49,2 0 1,0 2 0,-3 5-95,-1 6 1,-9-1-1,1 1 1,-3 3-276,-3 2 0,0 2 0,0 1-57,0-1 0,-9 0 0,-5 0-50,-4 1 1,-2-8-1,-1-2 1,1 1 85,0-1 1,0-4 0,-3 4 0,-2 0-25,-2 1 0,0-6 1,7 8 119,0 2 0,6-1 1,3 1 254,2-2 0,2-8-155,7 8 0,9-10 0,5 3 0,4-5-65,2-2 0,0-2 1,0-2-1,3-5-145,4-3 0,-4-1 0,6-7 0,-2-1-155,0 1 0,0-7 0,-5 0 1,3 0-277,2-2 0,0-3 561,-6-8 0,8-10 0,2-2 0</inkml:trace>
  <inkml:trace contextRef="#ctx0" brushRef="#br0" timeOffset="3248">4096 273 8027,'11'-54'0,"-4"5"0,-5 4 342,-2 6-208,0 12 0,0-2 235,0 9 0,0 11 0,0 9 1,0 16-1,0 13-3,0 11 1,0 14-1,-2 5-179,-5 13 0,-2-2 0,-7 16 0,3-1 73,-3-2 1,-2 10-425,-3 1 0,8-10 146,-1-3 0,3-5 1,-5 3-1,5-2-677,2-3 0,-4-15 0,6 2 42,2-3 0,3-15 0,2-5 0,2-8-164,5-12 0,4-7 817,10-11 0,8-9 0,2-2 0</inkml:trace>
  <inkml:trace contextRef="#ctx0" brushRef="#br0" timeOffset="3454">4663 436 7914,'-22'2'260,"-5"5"1,-3 2-39,-3 4 0,-6 5 269,6-4 1,-15 4-236,-6 2 1,5 2-395,1 5 0,-1-2 0,1 7-134,3-3 0,3 5 0,3-5 0,3 0 185,2 1 1,7 3 0,-4-3-1,4-1-524,9 0 0,-2 5 0,8-5 611,1 3 0,-7-7 0,7 4 0</inkml:trace>
  <inkml:trace contextRef="#ctx0" brushRef="#br0" timeOffset="3721">4035 1388 7463,'18'21'333,"-5"-1"0,3 0 1,-7 1-132,2-1 1,3-7 0,6-1-75,0-3 0,1-3 1,-3-8-1,0-2-110,2-3 1,-11-9-65,11 3 59,-4-5 1,2-3 0,-2 1-1,-3 0-39,3-1 1,-7 1 0,-2 0 31,-5 0 1,5-1-1,0 1-516,-3 0 1,-2 0-64,-2-1 1,3 3 30,3 5 0,-1-3 542,8 9 0,1-9 0,6 5 0</inkml:trace>
  <inkml:trace contextRef="#ctx0" brushRef="#br0" timeOffset="4031">4724 1125 7928,'0'20'504,"0"-6"1,0-1-260,0 3 1,0 2 0,-2 2-207,-5 1 25,5-1 0,-9 0-80,4 0 1,5 1 233,-5-1-262,5 0 62,2 0 1,-7 1 226,0-1-319,0-9 0,7 1 13,0-6 1,2-6 0,5 3 103,7-8 1,-3-11 0,3 3-58,1-5 0,3-9 1,3-3-1,1 1-79,5 0 1,-4-5-1,4 7 1,-5 2-166,-1 3 0,-1-3 1,0 2-1,0 5-608,1 0 530,-1 9 1,0-2-727,0 4 1062,1 5 0,-1-7 0,0 9 0</inkml:trace>
  <inkml:trace contextRef="#ctx0" brushRef="#br0" timeOffset="4374">5190 1105 7881,'21'0'188,"-1"0"0,0 0 0,0 0 0,1-3 0,-1-1 151,0-3 0,1-2 0,-1 5-200,0-3 1,-6 0 0,-1 9-64,3 5 1,-7-2-86,-2 8 1,-5 1 0,-2 6-124,0 0 1,0 0 96,0 1 0,-9-1 32,-5 0 1,3-6-537,-2-1 290,-1 1 0,-6 6 176,0 0-135,-1 1 0,1-8 16,0 1 115,-1-1 0,1 7 0,0-2-11,0-4 1,2 4 542,4-4 1,5-3 151,9 2-390,0-8 35,0 13 1,9-16-1,5 3 1,6-10-61,7-8 1,-2-5-288,9-3 0,-3 1-251,3 0 1,2-1 32,-9 1 1,2 7-207,-2-1 0,-11 3-5,4-3 0,-6 3 44,-1 4 480,5 5 0,-15-7 0,6 9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8:20.53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365 406 7836,'11'-9'-1,"5"-2"1,-7-10 0,0 1 107,0 0 0,5-1 77,-8 1 0,1 0 0,-7 0 1,0-1-1,0 1 0,-2 0 436,-5 0-410,5-1-72,-16 1 0,7 9 0,-12 2 0,-2 2 37,-2 0 1,-2 0 0,4 10-30,-2 3 1,0 6 0,5 10-120,-5 5-29,4 5 0,-6 8 0,8 1 0,1 2 52,0 4 1,0-2-1,2 9 1,4 0-96,7-2 1,5 4 0,2-6 0,0-1-175,0 1 1,0-3 0,0-8 0,2-3-32,5-3 1,4-10 0,10 0 0,1-10-277,5-4 1,-2-2 0,7-7 0,-1 0-849,1 0 1374,1-9 0,-1-2 0,6-19 0,-6-1 0</inkml:trace>
  <inkml:trace contextRef="#ctx0" brushRef="#br0" timeOffset="633">750 467 8440,'21'-21'0,"-1"1"0,0-2 0,0-1 351,1 3 1,-1-5 0,0 11 0,0-1 0,1 1 0,-3 5 0,-2 2 769,-3 1-957,1-1 0,4 16 1,-5 4-1,-6 5-96,-5 3 0,-2 6 0,0 2-208,0 3 0,0 1 0,0 6 0,0-3 0,-2-5-256,-5-1 1,3 6-1,-8-5-136,3 1 367,-6-3 0,3-4 0,-8-3 22,0-4 0,6-4 0,1-1-220,-3-6 266,-2-5 0,-2-2 63,-1 0 0,10-2 0,4-5 0,5-6 38,2-5 101,0-2 0,2-1 0,3 1-9,2 0 1,15-1 0,-2 1 0,5-2-22,4-5 0,1 4 0,6-4 0,-2 4 93,2 3 1,-5 7 0,1 1-1,-1 1 72,1 0 0,-7 6 0,2-1 0,-7 6-86,-7 6 0,3-1 0,-9 11 0,0 4-87,2 5 0,-7 4 0,5-4 0,-5 2-96,-2-2 0,-7 4 0,-2-2 0,0 0 20,0 2-114,-7-15 1,14 13 67,-5-14 70,5-4-15,2 0 72,9-36-68,2 12 0,16-26 0,3 14 0,1-5 13,5 1 1,-4-7 0,4 6 0,4 1 86,5 3 1,-4 6-1,-9 2 1,-1 2 31,1 4 1,-8 5 0,3 9 0,-6 2-67,-8 5 0,5 4 0,-6 12 0,-1 2 155,-4 2-300,4 0 0,-9 0 1,5 0-1,-5 0 0,-2 0 1,0 0-645,0-2 0,0-3-1417,0-1 1385,0-10 1,9-11 0,5-16 750,4-9 0,2-6 0,0-10 0</inkml:trace>
  <inkml:trace contextRef="#ctx0" brushRef="#br0" timeOffset="896">2190 0 7836,'-12'0'0,"-6"7"0,5 0 108,4 9 1,0-12-1,7 7-77,-5-2 1,5 0 0,-5-2-606,5 7 1,2-3 573,0 2 0,-9-8 0,-3 4 0</inkml:trace>
  <inkml:trace contextRef="#ctx0" brushRef="#br0" timeOffset="1154">2311 244 7836,'12'0'1327,"-21"0"0,-5 0-1215,-13 0 1,7 2 0,4 5 0,3 6 111,-3 5 0,0 9 0,2 3-178,8 1 1,3-4-1,3 5 1,0-1-1,0 1-83,0 4 1,0 0 0,3-2 0,1-7-43,3-5 0,9-2 1,-3-2-1,8-4 95,6-7 1,-5-5-1,7-2 1,-2-2-28,0-5 0,7-4 0,-4-10 0,-1 1-27,0 0 0,-2 0 0,-7-1 1,1 1 55,-1 0 1,-7 2 208,1 4 0,0 1-133,6 13-79,-9 4 0,-2 7 21,-9 8 0,0-8 82,0 9-90,9-9 184,-7 7-819,7-6 0,-2 1-96,0 1 1,9-10 221,-3 3 0,-2-5-203,3-2 1,-1-2 94,8-5 232,-10-4 357,7 0 0,-7-16 0,10 4 0</inkml:trace>
  <inkml:trace contextRef="#ctx0" brushRef="#br0" timeOffset="1379">2859 122 8013,'-20'0'784,"6"-2"-406,0-5-550,10 5 0,-5-10-622,9 6 794,0 3 0,9-6 0,2 9 0</inkml:trace>
  <inkml:trace contextRef="#ctx0" brushRef="#br0" timeOffset="1683">3062 163 7836,'20'0'0,"0"0"0,0 0 0,1 0 573,-1 0 0,0 2 0,0 2-73,1 3 1,-1 2-263,0-2 0,-8-3 77,-6 10-52,6-10-230,-10 14 1,7-6 303,-9 8-238,9 0 0,-7 0-88,5 1 0,-5-1 0,-2 0 1,0 1-274,0-1 1,-7-7 0,1 1 203,1 2 1,-6-7 41,-3-3 0,-1-1 0,-1-1 1,2 3-20,-2-2 0,-2 4 0,-2 0-1,0 2 0,0 2 0,-1 6 0,3-4-51,5-1 0,-3-1 1,9 8-1,3-1-108,2 0 158,2-9 1,2-2 0,5-9 0,6 0-174,5 0 1,2-2-1,3-5 1,2-6-104,2-5 0,0-2 0,-5-1 0,3 3 30,2 5 0,0-5 1,-7 4-1,1-2 0,-1 1-33,0 1 1,0 7-1,1-6 316,-1-3 0,0-2 0,1-2 0</inkml:trace>
  <inkml:trace contextRef="#ctx0" brushRef="#br0" timeOffset="2025">3913 163 6861,'20'-3'0,"-2"-3"1977,-4-8-1817,-5-4 0,-9-2 0,-2 2 0,-5 2 0,-7 5-56,-4 2 1,-2 2-1,0 7 1,0 0 0,-3 0 16,-4 0 0,4 2 0,-4 5-45,5 6 1,8 1-1,3 4 1,2 4-4,5 1 0,1 6 0,3 1 0,0-1 52,0 0 1,3 7 0,3-2 0,8 2 205,4-2 1,2 4 0,0-4 0,1 2-16,-1-2 0,-6 4 0,-3-6 0,-2-1-250,-5-4 0,-1-4 0,-6-3-334,-3 0 0,-12-2 0,-10-2 0,1-5-267,-2-2 1,4-2-1,-6-7 1,-1 0-396,1 0 0,4 2 0,-7 3 0,-2 4 930,-2 2 0,-12 12 0,-2 8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8:59.6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5371 444 5931,'-12'0'0,"3"0"0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9:23.9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412 993 7406,'-7'-14'-58,"-1"-1"0,-7 2 0,1 1 444,-1 3 1,0 5 3,1-1-335,-1-3 0,-5 7 1,1-4 323,1 3-289,-5 2-45,7 0 0,-7 2 53,3 3 0,4-2 14,-4 7 0,5 1-51,6 9 1,-3-2 0,7 4 0,2 1 32,1 0 0,2 2 0,2 2 0,3 1 31,5 2 1,3-4-1,1 8-44,1-3 1,0-2-1,0-1 1,-2-2-44,-4-1 0,3-1 0,-7 4 0,-2-3-213,-1-6 64,-2 4 0,-2-7 0,-3 4-42,-5-4 1,-3-3-1,-1-1 1,-1-4-273,0-1 349,-6-3 1,5 1 0,-4 0 0,4-1 0,1-4 0,0-4 0,1-2-68,-1-2 1,7-2-1,3-5 1,3 0 101,2 1 0,0-1 0,3 2 0,6 1 80,5 3 1,11-1-1,-1-5 1,4 2 59,1 3 0,3-3 1,0 3-1,2-1-8,-1 1 1,3-3 0,-2 3-1,-3-3-38,-4-1 1,0 4 0,-4 0 0,0-1-64,-3-3 1,-4 1 0,-3 2-1,-3 1-89,-5-1 1,-2-2-1,0-2-11,2 0 1,-2 1 0,-7 1 0,-5 1-42,1 2 1,-5 2 94,3-2 1,-3 4 0,-1 7 85,-1 4 0,5 4 0,2 7 42,1 3 1,2-1 0,4 5 0,-2 0 64,-2 0 1,0 0-1,5 3 1,0-3-1,0 0 10,0 0 1,0-5 0,0 1-6,0-3-88,6-7 1,2 2 0,7-6-21,0-2 1,0-1 0,-1-4 0,1-3-10,0-4 1,-1-9 0,1-4 0,0-1-112,-1-3 1,1 3 0,0-1 0,-2-2 62,-3-2 0,3 4 0,-5-1 0,0 1 56,-3 1 0,3-3 0,0 6 17,1 2 267,4 8-204,-12 4 0,7 7 0,-4 4 1,1 7-1,-2 4 13,-2 4 0,-1 1 0,0-3 1,0 3-52,0 2 1,0-5 0,0 1 0,0-2-229,0-3 0,0-4 0,2-2 92,3-1 0,3-4 0,5-8-421,-3-4 309,3-5 66,-5 0 0,7-1 0,-2 0 0,-2 2 0,-1 2-4,2 1 0,1 7 100,1-2 0,1 3-88,0 2-327,0 7 182,-7-6 0,-2 6-95,1-7 0,1 0-192,7 0 1,-6-2-119,1-3 649,-7-3 0,4-6 0,-7-1 0</inkml:trace>
  <inkml:trace contextRef="#ctx0" brushRef="#br0" timeOffset="297">1117 288 7687,'8'-15'0,"-3"0"0,-1 1 0,1 0 0,4 5 0,3 5 0,-1 13 0,-1 5 0,-7 16 42,2-1 1,-3 15 0,-2 2-1,0 5 602,0 4 1,0-3-1,0 4-84,0 4 0,-5-1-381,0 5 0,-2-9-190,3-1-479,2-6-22,-5 2 1,7-7 205,0-4 1,2-3-1,1-8 1,4-4-246,1-4 1,3-6-1,9-5 1,5-11 550,2-11 0,3-8 0,6-22 0,-5 4 0,5-12 0</inkml:trace>
  <inkml:trace contextRef="#ctx0" brushRef="#br0" timeOffset="528">1852 8 7687,'-21'-8'74,"-2"8"24,-6 10 1,-1 3 0,-1 3 0,-3 4-1,-5 6 43,-4 7 1,-1 4 0,-1 7 0,-3 1 0,-1-1 0,0 1-140,-1 4 0,9-3 1,-3 5 49,1-1 1,6-9-68,-3 3 1,13-3 0,-3 3 0,4-1-980,3-4 1,2 3 481,6-2 0,6-5 512,-1 0 0,0-4 0,-5-2 0</inkml:trace>
  <inkml:trace contextRef="#ctx0" brushRef="#br0" timeOffset="772">1426 861 7687,'0'15'17,"0"-1"0,0 6 0,0 0 0,0-1 147,0 2 0,-5-4 0,0 4 0,2-1 0,1-1 1,2-1-828,0-2 151,0-1 0,2-7 294,3-3 191,-4-10 27,13-3 0,-6-13 0,6-2 0</inkml:trace>
  <inkml:trace contextRef="#ctx0" brushRef="#br0" timeOffset="952">1558 596 7611,'-14'-13'0,"-1"3"0,0 6-223,0 2 1,2 8 0,2 4 39,1 3 1,2 2 0,-2 0 182,5-1 0,4 1 0,1 0 0</inkml:trace>
  <inkml:trace contextRef="#ctx0" brushRef="#br0" timeOffset="1819">1646 876 6736,'9'0'247,"-1"6"0,-5 4 1,2 3-1,-2 3 1,-1 2-1,-2 4-10,0 0 0,0-2 0,0 3 1,0-2-140,0-3 1,0-2-1,0-1-134,0 0 1,2-7-134,2-3 1,0-5-1,5-3 1,1-6 39,-2-4 1,6 2 0,-5-10 0,4 1 58,2 1 1,0-6 0,-1 4 0,1 0 81,0-1 0,-5-2 0,-1 4 0,1 2 206,-2 2 1,5 8-119,-3 3 1,-3 5 0,-1 6 758,1 9-709,-5 0 1,4 6 0,-6-6-82,0-1 0,0 1 1,2-2-1,1-1-462,2-3 1,1-5 196,-1 1 1,3-4 0,7-2 0,0-4-21,0-5 1,-6-3 0,1-2 0,2 2 84,1 3 0,-4-3 0,0 3 0,-1-3 78,0-1 1,-3 4 259,5 0 0,-5 7 213,4-2-356,-5 10 1,2-2 0,-6 7-1,0 1 1,2 1 0,1-1 27,2-1 1,1-7-308,-1 2 1,4-3 0,5-2 121,1 0 0,-5-2 0,0-1 1,1-4 39,2-1 1,-3 5-1,0-2 1,1 3 150,2 2 0,-3 0 1,0 0 72,1 0 0,-3 0 0,2 2 0,2 1 174,1 2-231,-5 0 14,5 2 115,-5-6-194,7 6-123,-1-14-60,1-1 185,0 0 1,-5-4-7,-1 8 0,0-8 20,0 2-119,4 4 1,-6-7 0,4 3 0,-2-3 0,-3-2 78,-3 0 1,4 1 55,-2-1 0,-2 2 0,-8 3-77,-5 5 0,2 4 1,-2 1-1,-1 0-93,-2 0 1,-2 1 0,1 3 0,-1 2-140,0 2 0,0-3 1,1 3-1,-1-1-88,0-4 0,6 4 0,0-1 0,1 1-489,0-1 805,5-1 0,-10 2 0,5 1 0</inkml:trace>
  <inkml:trace contextRef="#ctx0" brushRef="#br0" timeOffset="2160">2852 508 7656,'10'-5'0,"-2"-1"28,-2-2 0,-2-1 40,-9 0 0,-3 2 0,-9 7 0,-1 2 80,-1 3 1,-1 3 0,5 6-1,1 3 77,-1 2 1,0-1 0,2 7 0,3 1-48,5 2 0,4 1 0,1 1 0,0-3-41,0-2 0,0 1 0,0-5 0,1 0-73,4 1 0,-3-1 0,3-3 0,-5 1-35,-5-1 1,-3-6-1,-7-4 1,0-1-180,1-4 1,-1-2 0,0-1 0,1 0-726,-1 0 1,0 0 0,1 0 0,0-1 874,5-4 0,-11 3 0,4-4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9:27.2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 89 7655,'0'-8'-548,"-7"-5"548,6 5 0,-6-7 249,7 0 0,0 5 545,0 1-504,0 5-182,0-2 1,0 8 0,2 4 73,3 9 0,-2 1 0,7 9 1,1 2-77,2 6 1,2 6 0,-2 9 0,-2 2 0,-1 2 0,0 6 0,0 2 39,0 4 0,-7-1 0,2-5 0,-4-3 0,-1-3-156,0-1 1,5-4-1,0-7-293,-1-6 1,-3-8 0,1-3 135,3-2 1,-2-8 0,5-10 81,-1-6 1,2-5 0,-2-8 0,0-2-110,-1-2 1,5-6 0,-2 1 0,0-2-46,1-3 0,-5-4 1,3 1-1,0 4 210,1 3 0,0 8 1,6 0-1,-2 5 46,-3 3 201,3 7 1,-5-2-130,7 10 0,-5 3 0,-2 7-91,-2-1 1,4 3 0,-3 1-1,-1 1 1,1-1-379,-4-1 0,4-3 0,-2 1 380,-2 0 0,-2-7 0,-1-2 0</inkml:trace>
  <inkml:trace contextRef="#ctx0" brushRef="#br0" timeOffset="379">662 471 7666,'14'-14'0,"3"0"0,1 3-29,1 1 1,2 0-1,-3-3 1,2 4 165,-2 4 0,-2-2 0,-1 2 0,-2 4 34,-3 4 0,-4 7 0,-6 8 77,0 1 1,0 1 0,0-4 0,0 2-184,0 2 1,-1-1 0,-4-2 0,-3 1 0,-2 1-184,0-1 0,0-1 53,-4-3 0,-1-1 0,0-1 0,0-2 0,1-1 0,-1 1-107,0 0 0,1-5 115,-1 5-124,0-7 0,1 10-10,-1-3 0,2-2 120,3 2 1,-1-5 47,6 4 1,0 1-26,5 5 1,6-7-1,4-3 1,3-3-174,2-2 1,1-7 0,2-3 53,2-3 0,1-3 0,-3-2 0,2-2 167,-2 2 0,4-4 0,1-1 0</inkml:trace>
  <inkml:trace contextRef="#ctx0" brushRef="#br0" timeOffset="1024">1058 398 7661,'0'-15'0,"0"0"128,0 1 1,-1 4 0,-4 2 221,-5 1 1,2 2-1,-2 5 1,-1 2-220,-2 3 0,3-2 0,0 7 0,-1 1-80,-2 2 1,3 7 0,2 1 0,-1 0 25,1 1-9,5 4 1,-4-3 0,7 4 103,0-2-465,0 3 1,2-7 168,3 3 1,-2 3-1,7-8 1,2-3 56,1-4 0,3-6 1,2-6-1,3 0 100,2 0 0,-3-6 0,4-6 0,1-4 0,-1-5 0,1 0 36,1-1 1,-5-4 0,-1 3-19,-4 1 0,-3-6 0,-2 5 0,-2 0-39,-3 3 0,-1-1 0,-5 2 74,0 1 1,-2 8-62,-3 5 1,-1 7 0,-6 6-1,3 6-16,-3 3 0,6 4 0,-1 0-6,1 2 0,4 0 1,-5 3-1,3-1-88,-1 1 105,0-5-27,5 7 1,5-12-1,1 2 1,2-6 11,4-8 0,1-2 0,2-4 0,1-2 105,3-6 0,-2-3-138,2-2 0,-2-5 0,-3 1-56,1 1 1,5-5-1,-1 0 1,-1-1-15,-1-1 0,-8 1 0,1-6 0,2 2-42,1 4 139,-5 3 47,5 6 0,-10 7 1,5 5 779,-1 6-627,-2 5-104,-5 13 0,5-4 0,0 2 0,-2-1 0,0 0 4,2 2 1,-2-6 0,7-5 0,2-3 279,1-3-393,1-1 0,-2-2 0,1-2-198,3-3 62,2 4 0,-3-12-92,0 3 0,-1 2 110,1-2-13,0 7 119,-7-4 1,5 7-22,-3 0 0,1 7-23,-1 2 0,1 5-338,-6 0 0,7-1 129,-3-3 0,0 2-953,0-8 601,-5 1 186,9-5 445,-12 0 0,12 0 0,-4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9:30.9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221 1 7684,'-8'0'116,"1"6"1,7 4-1,0 3 1,0 4 7,0 2 0,5-1 0,0 7 0,-2-1-110,-1-1 0,3 5 0,-1-5 0,1-2 59,2-6 0,-4-2 1,7-7 66,1 2 0,2-6 0,2 0 0,0-7-102,0-3 1,1-4-1,2-6 1,1-1 18,-1 1 1,-1-4-1,-3 3 1,1-1-118,0-1 0,-5 5 1,-1-4-1,3 4-9,1 1 0,-3 2 1,0 3 88,1 5 0,2 5 0,0 7 0,-1 8 263,-3 7 1,0 13 0,2 7 0,-3 7-150,-1 5 1,-2 13-1,-7-3 1,-3 6 30,-5 3 0,-8 1 0,-3-2 0,-2-2-168,-3-1 0,-3-12 1,-4 0-1,-1-6-45,1-9 1,-3-4-1,0-11 1,0-2-36,0-6 0,2-4 0,5-5 1,-1-5-34,1-4 0,1-7 0,4-5 0,4-7-425,4-7 0,3-3 0,3-3 318,5-3 0,3 3 1,2-2-1,2 5 223,3 4 0,9 6 0,9-3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59:32.36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133 985 7889,'-2'-8'1109,"-1"1"-376,-2 1-309,-6 4-292,9-4 1,-4 12 0,6 4-1,0 5 99,0 4 0,0 4 0,1 6 0,2 1-71,2-1 1,5 7 0,-5 2-1,0-1-108,1-2 1,-4 1 0,3-2-1,-3-1-140,-2-2 0,-2-7 0,-1-1 0,-4-2-130,-1-3 1,-2-2 0,-4-1-1,-1-2 47,0-3 0,0-3 0,1-7 27,-1 0 0,2-7 1,3-3-1,5-3 66,4-2 1,1-1-1,1-3 276,4-6-147,10 4 0,1-5 0,5 4 0,1 1 32,2 0 0,2 0 0,0 3 0,-1-3 72,1-2 0,0 5 1,0-4-1,-3 3-86,-2-1 0,-1-4 0,-7 4 0,-2 2-145,-1 2 1,-6 0 0,0-2-1,-2-2 13,-2 2 0,-2 7 1,-2 2-59,-6 3 1,-3-4 0,0 7 44,3 4 0,-3 6 0,5 8 0,-2 1 130,0 4 0,5 2 0,-3 10 0,1 0 89,4 2 0,-3 1 0,1-6 0,1 1-85,3-1 1,1-6-1,1-4 1,4-2 182,5-3 0,2-4 1,1-2-171,1-1 0,-1-4 0,10-8 0,-2-4-126,-3-5 1,-1 0 0,-3-3-1,1-1-43,0-1 0,-2-7 0,-2 1 0,-1-3-8,2-1 1,-4 0 0,0-1 0,0 3-4,0 2 0,-3 4 0,3 6 274,-1 0 1,3 9 0,-5 6 35,-2 8 0,-2 5 1,-1 3-1,2 2-68,3 2 1,-3 4 0,3-2 0,-2-1-68,2 0 0,-2-3 0,7-6 0,1-4-65,2-2 1,4-1 0,1-5 0,1-1-147,-1-4 0,-2-2 0,-1-4 0,0 1-4,0-2 0,-1-1 0,1-1 0,0-1 57,-1 0 0,-1 5 1,-1 2-1,-2 2 80,1 3 0,-3 1 0,2 4 1,0 2 94,-2 6 0,5 3-257,-3 2 0,1 0 0,1-2 0,-2-3-161,1-6 0,-3 3 0,2-2 0,0-4-137,-2-4 0,5 0 0,-5-7 0,0-1-61,-3-2 0,2-2 0,-1 0 533,2 1 0,2-8 0,5-1 0</inkml:trace>
  <inkml:trace contextRef="#ctx0" brushRef="#br0" timeOffset="288">1132 235 7685,'-9'-29'0,"0"0"108,3-1 1,1 7-1,5 4 704,0 2 0,0 12 0,0 10-463,0 13 1,5 17-1,1 7 1,1 9-101,0 6 1,2 0 0,-2 12 0,-1 1-1,1 2-274,-4 1 1,4-1 0,-2-3 0,-2-6 0,0-2 0,0-4 0,4-3-1,0-5-705,-1-3 1,5-9 0,-1-4 29,3-7 0,4-5 0,1-8 0,3-5-1086,2-8 1786,1-13 0,12-16 0,2-9 0</inkml:trace>
  <inkml:trace contextRef="#ctx0" brushRef="#br0" timeOffset="647">1911 30 7685,'-8'-14'0,"-6"5"1409,-8 2-558,-7 7-527,-7 7 0,-2 7-179,-6 11 0,-5 9 1,0 5-1,0 4 1,-1 3-1,-4 1 0,-3 2-67,-2-2-30,7 6 0,-4-3-471,7 4 1,-1 3 164,1-3 0,8-2-395,-3 2 0,8-6 191,-4 1 0,8 1 0,-1-1-557,7-1 751,5-3 0,8-5 0,3-3 268,5-1 0,3-2 0,-3-4 0,4-1 0,7 1 0,9-1 0</inkml:trace>
  <inkml:trace contextRef="#ctx0" brushRef="#br0" timeOffset="903">1265 1132 7685,'45'-23'0,"4"2"0,-18 11 0,4 0 464,-4-1-135,-8 4-15,4 1 0,-15 6 230,3 0-185,-11 0-164,3 0-97,-7 6 1,0 2 0,0 7-1,-2 0-214,-3 0-445,4-1 0,-11-4-1656,8 0 2217,-1-7 0,5-3 0,0-8 0</inkml:trace>
  <inkml:trace contextRef="#ctx0" brushRef="#br0" timeOffset="1084">1515 779 7856,'-9'0'-9,"5"0"0,8 0 0,6 0-320,3 0 0,2 0 1,0 2 187,-1 3 1,1 0-1,0 8 1,-2 5 193,-3 3 1,3 5 0,-5 7 0,2 1 374,0-1 1,-7-2-1,2-4 1,-2 0 0,0-5-1,2 0 674,-2-4 0,1-9 0,-1-5-874,2-8 0,6-4 0,-3-8 0,2-4-461,0-4 0,-2-4 0,4-1 91,-3-1 0,1 1 0,5-1 0,-2 3-311,-3 2 1,6-1-1,-4 6 1,1 4-218,5 5 1,-4 4 0,6 7 0,-4 0 669,-1 0 0,0 7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7:00.9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74 2338 7969,'-14'14'37,"5"8"39,-4 1 0,7 12 106,-4 5 0,-1 4 1,6 6-1,1 9 0,3 8 1,1 8-1,1 5 1349,4 4-1266,10 12 1,3-6-156,-6-39 0,0 1 0,1-1 0,1-1 1,2-1-1,2 0 0,1-2 0,1-1 0,23 41 778,1-9-978,6-6 1,-2-20 502,6-3 1,1-11-63,9-9 1,-7-6 320,7-8-210,-7-7-203,8-2 0,-4-6 76,2 0-55,-9 0 30,10-6 0,-12-7 24,7-7 1,-7-1-426,-3 1 0,-5 2 117,-5-6 0,-4 6-900,-11-2 405,-2 11 274,-8-5-867,1 6-985,0 0 229,-7 2 1173,-2 6 1,-12 0 0,-2 1-227,-1 4 1,-4-3 0,4 3 870,-4-4 0,4-1 0,1-5 0,5-1 0,-2-2-216,-6 4 1,4-4 0,-4 5 215,1-2 1125,7 0 0,-7 5-72,10 0 0,5-6 0,13-4 0,4-5-641,6-4 1,0-3 0,10-4 0,-1 2 282,1-2 0,-4 3 0,4 0 0,-4 3-378,-6 7 0,-1 0 0,-7 8 1,-2 2-223,-2 1 0,-6 2 1,-2 2-1,-1 3-16,-4 5 0,-8 4 0,-5 8 0,-4 5 43,-6 6-187,4 8 0,-12-9 60,3 8 1,-7-1-1,-3 5 1,4 0-1,4 0 23,2 0 235,7 0 0,-3-6-68,6-4 1,2-3-44,3-1 0,-1-7-240,6-4 208,0-3-206,5-1-455,0-7 1,0-8 0,0-9-1340,0-5 467,0 6-772,0-5-845,0 5 2282,7-7 1,1 6 757,7-1 0,-1 0 0,1-5 0</inkml:trace>
  <inkml:trace contextRef="#ctx0" brushRef="#br0" timeOffset="1181">2000 3293 8153,'0'-8'990,"0"2"-909,0 6 0,0 6 329,0 4 1,5 3 0,1 2 0,2 1-1,2 2-53,-2 1 0,5 3 0,-3-4 0,2 3 192,-2 2-532,3-5 0,-5 3 0,6-6-238,1-1 0,-5-5 0,0-5 0,0-4 0,-2-4 0,-2-6-270,1-3 1,-6-2 0,6-1 186,-1-4 1,-4 2-1,3-5 1,-3 0 3,-2 0 0,0 6 1,0-3-1,0 4 425,0 1 275,0 0 0,6 9-72,4 6 1,3 5-133,2 4-109,-1 4-38,1-11-138,0 5 0,0-7 1,-1 0-1,1 0 1,0 0-299,-1 0 0,1-5 1,0-2-1,-2-1-79,-3-3 0,1-2 0,-4-2 67,1 0 0,-5 0 497,2 1 708,3 6-174,-6 1 1,11 7 107,-3 0-604,3 0 1,1 0-1,1 0 1,0 0-41,-1 0 1,3-7-1,1-2 1,1-4-1,-1-2 1,-1 0-1,-3 2-119,1 3 0,0-3 0,-2 3 0,-2-3 90,-1-1 1,-5 1 0,3 1 0,-1 2 264,-4-1 1,3 3 528,-1-2-712,0 0 1,-6 0 0,-4 2 0,-5 2 0,-3 2-110,-2 3 1,5 1 0,1 0 0,-1 1-363,2 4 1,-4 4 0,6 4-1045,-3-4 0,6 4-810,-2-3 2176,4-3 0,7-1 0,2-6 0</inkml:trace>
  <inkml:trace contextRef="#ctx0" brushRef="#br0" timeOffset="1477">2500 2235 7879,'-9'-15'1660,"3"9"-959,6 6 1,6 8-356,4 11 1,3 3 0,4 5-1,1 1 1,3 3 333,2 0 1,-4 5-1,6 0-443,1 2 1,-3-2-114,1 8 1,-4-8 0,3 8-1,0-3-197,0-4 1,-4 4 0,4-7 0,-2-3-516,-3-5 1,-1-6 0,-3-9 0,1-2-1209,0-3 1,-1-3-376,1-8 2171,-7-3 0,5-13 0,-5-2 0</inkml:trace>
  <inkml:trace contextRef="#ctx0" brushRef="#br0" timeOffset="2055">3190 2602 7879,'-9'0'657,"-1"0"0,0-5-67,-5 1-107,1-1-374,6 5 1,-6 1-87,5 4 0,-4-2 0,-2 7 0,0 2 1,2 1 168,3 1 0,-1 1 0,6 1 0,2 2 344,1 2-547,2 0 0,0-1 1,0 2-1,2 1 1,1-1-1,4-3 0,1-3-63,3-6 1,-3 3 0,2-7 89,2-2 1,1-3 0,0-7 0,-2-7 0,-1-9 0,1-5 72,2-1 1,-4-6-48,-5 1 0,-2-5 0,-2 3 0,0-2 13,0-2 0,-2-3 1,-2-3-1,-6-1-207,-3-2 0,-7-6 21,0 1 1,-6 1 143,2-1 0,3 12 479,1-2 1,4 15 39,1-1-47,7 11 1,1 5-291,7 14 1,2 9 0,3 10 0,5 6 0,3 4 0,1 5-1,1 6-7,0 2-282,6 9 1,-5-4 0,6 7-1,-3 1 1,1 3 0,-1 0 0,1 0-220,0-4 1,4-10-1,-4-12-355,-2-6 0,0-11 204,1-10 457,-2-3-119,4-9 1,-8-3-312,-3-9 256,3-4 1,-7-7-1,6 1 86,-3 0 0,-5 1 0,1 3 0,-4 6-340,-1 2 1176,0 9 0,5 3-405,0 10 0,0 3 246,-5 7 0,5 1-308,0 4 1,6-4-96,-1 4 1,3-4-683,2-1 1,-1-7 320,1-3 0,6-3 227,4-2 1,-2-8-42,1-7-4,1 0 0,4-19 0,1 3 0</inkml:trace>
  <inkml:trace contextRef="#ctx0" brushRef="#br0" timeOffset="2569">3646 2279 7897,'0'-15'849,"2"-1"-314,3-4 0,-2 4 31,7-4 0,-5 9-173,4 1 1,-4 2-36,5-2 1,0-1 105,5 6 0,-6 0-94,1 5 1,0 2-240,5 3 1,-5-2-1,-1 7 1,1 1 0,0 0-1,0 1 1,0-2-72,-2 1 0,3 2 0,-6 2-576,-2 0 299,-1-7 0,-2 5 0,0-3 0,0 3-191,0 1 0,-2 1 0,-3 1 1,-3 2 68,0 2 1,-3 0-227,6-6 0,-5 1 0,3 0 343,-1-1 230,5-5 0,-2-3 1,10-8 78,5-2 1,-2-1-376,2-10 1,0 2 0,4-10-1,3 0-1298,2 0 1586,-2-1 0,4-6 0,-7 1 0</inkml:trace>
  <inkml:trace contextRef="#ctx0" brushRef="#br0" timeOffset="3083">4161 1897 8572,'-7'-8'551,"-1"1"0,-7 9-270,1 3 1,-1-2 289,0 7-387,7-1 1,-5 6 0,5 2-1,-2 0 88,0 3 0,7 1 0,-2-3 13,3 2 0,2-1-113,0-4 0,0 5 1,0-1-1,0-1-31,0-1 1,5-8-1,2 0-365,1-3 0,2-1 9,4-5 0,-4-8 135,0-7 1,-2-1 64,2-9 1,1-1 17,-6-8 1,2 1 203,-2-6 0,-4 5-171,4-5 1,-3-1-186,-2-4 1,-7-5 196,-2 0 1,-4-5 0,-2 4 0,-2-1-304,-2 1 1,3-4 247,-4 5 0,-1 1 0,3 9 0,3 6 376,4 7 12,1 5 1,2 15-1,3 6 1,5 9-1,3 9 17,2 7 0,6 4 1,-1 5-1,3 6-167,2 2 0,5 4 0,1 3 1,2 5-1,1 1 31,-1-1 1,5 3 0,-4-4-1062,4-1 646,1-8 1,1-10 0,-1-11 142,1-8 0,-1-7 0,0-10 1,2-4-1,0-9-63,-1-8 0,1-5 1,-10-3-97,2-3 1,-7 3-63,-1-3 1,-2 0 0,-8 3 0,-2 4 0,-1 5 0,-4 5 0,-3 6-1912,-4 6 1710,-11 3 0,2 5 0,-5 6 1,0 7-523,0 5 1,4 4 215,-6 4 1,7 5 737,-1 1 0,-4 6 0,0-4 0</inkml:trace>
  <inkml:trace contextRef="#ctx0" brushRef="#br0" timeOffset="3544">3352 2617 8194,'8'-6'425,"4"-3"0,-6-5-145,2-1 0,1 0 405,0 1 1,3-1-240,-7 0 1,0 0-112,-5 1-711,0-1 350,0 7 0,-2-4-548,-3 8 0,2-1 0,-5 6 574,1 4 0,2 10 0,5 8 0</inkml:trace>
  <inkml:trace contextRef="#ctx0" brushRef="#br0" timeOffset="4183">4896 1309 10595,'9'10'252,"1"-1"0,-5 1 712,5 5-669,0 0 1,-1 4-1,0 1 1,-1-2-61,0-2 1,-5-1-1,4 0-2473,-1-1-49,-4 1 2287,4 0 0,1-7 0,1-2 0</inkml:trace>
  <inkml:trace contextRef="#ctx0" brushRef="#br0" timeOffset="4414">4807 1103 7979,'0'-8'208,"0"-5"-1008,0 11 413,0-4 387,7 6 0,-5 6 0,4 2 0</inkml:trace>
  <inkml:trace contextRef="#ctx0" brushRef="#br0" timeOffset="4923">5057 1250 7979,'13'15'815,"-3"-1"-446,3 1 0,-10-5 29,7 0 1,-5-2 0,3 3 0,-1-1 0,-2 0 853,1-2-972,-4-1-111,4-1 111,-6-4-83,0 4 1,2-6-349,3 0 104,-3 0-658,4 0 553,-6 0 1,2-6-1,1-4 1,2-3-1,0-2-308,1 1 0,-4-1 1,3 0-1,-2 0-29,2 1 0,-2-1 0,7 2 0,2 3 469,1 5 1,0 5 210,-3 5 0,1-2 0,-5 7 93,3 2-354,-6-6-561,10 1 274,-11-1 411,11-4-54,-12 4 0,12-19 0,-4-3 0</inkml:trace>
  <inkml:trace contextRef="#ctx0" brushRef="#br0" timeOffset="5197">5101 339 7968,'9'0'0,"-1"1"158,-3 4 1,3 5 830,6 10 1,3 2-546,2 8 1,-1 1 0,5 2 0,0 4 0,-2 2 0,1 4 0,-3-2 187,2 1 0,-4-1 0,2 0-370,-2-2 17,-3 0-559,8-1 0,-6 3 1,4-7-1,-3-3 1,1-5-1,2-8 1,0-7-1339,1-6 1,-3-6 0,6-9 430,2-10 0,-3-7 1187,2-8 0,-1-2 0,6-7 0</inkml:trace>
  <inkml:trace contextRef="#ctx0" brushRef="#br0" timeOffset="5464">5748 1 7958,'-37'22'196,"-4"6"0,6-3 0,1 4 1,0 5 354,0 6 1,-7 4 0,3 3-648,1 2 0,-1 5 138,4-5 1,1 7-516,-6-3 1,11 1 314,-1 5 0,9-8 225,0 8 1,11-10 0,4 1-1,5-1-943,5 0 1,3 0 875,7-5 0,6 0 0,2 0 0</inkml:trace>
  <inkml:trace contextRef="#ctx0" brushRef="#br0" timeOffset="5737">5454 1132 6596,'44'-29'-681,"-6"-2"1407,-4-3 1,-3-2 109,-1-3-363,-8-4-432,6 6 1,-16-1 170,2 4 0,-4 3 1,0 1-1,-5 3 68,-4 2 0,-1 4 0,-1 8-121,-4 3 0,-3 3 1,-7 9-57,0 3 0,7 3 0,3 8 0,4 2 0,1 2-268,0-2 1,1 3-1,4-1 33,5-2 0,3 3 0,2-1 1,-1-2 20,1-2-11,0-8 1,-5 3 58,-1-6 0,1 0 154,5-5 0,0-1 1,-2-4-1,-2-5 1,-3-3-1,0-2 1,-1 0-12,0 1 1,-1-1 0,-3 0 0,2 1 365,-2-1 1,6 7-322,0 3 1,0 10 0,-1 5 0,0 3 0,0 1 0,2 1 345,-2 0 0,4-5-324,-8-1 1,3-4 210,-2 5 1,-2-7-305,7 2 1,-7-5 0,2-5 0,-3-4-140,-2-5 0,0-5 1,0-1-1,0 1-428,0-3 0,0 6 1,0-5-157,0 0 1,0 3-1,0-5 1,0 2-1,0 3-1852,0 1 2521,0-4 0,6-2 0,2-6 0</inkml:trace>
  <inkml:trace contextRef="#ctx0" brushRef="#br0" timeOffset="6035">6116 471 7958,'9'7'469,"1"2"1,-5-1 0,3 2 0,0 2 0,1 1 282,2 1 1,-3 1 0,0 0 0,1 0-301,-1-1 1,-3-1 0,3-1-375,-2-2 0,1-7 0,-4 3 205,2 1 0,2-5-295,-3 2-751,-2-2 1,11-8 0,-5-4 0,0-3 140,-3-2 1,2-5 0,-2 1 0,-2-1 30,-1-1 0,3 3 0,-1-5 482,0 2 0,-1 1 1194,2 6-641,-3 5 0,6 8 0,-5 7 359,2 2-660,6 2 0,-9 0 0,4-2 0,1 0 5,3 1 1,-2-6 0,2 2 0,1-4-148,2-1 0,4 0 0,1-1 1,1-4-1,1-5 0,1-5 0,2-3 1,3-3 271,3-2 0,-7 4 217,7-6 1,-3 1 129,4-6 1,-8 3 0,-2 2-102,-4-3-334,-1 12 1,-7-10 204,-3 6-168,-3 1 1,-2 4 55,-7 7 382,-1-5-219,-13 11-165,-2-4 1,-6 17-41,-1 4 1,1 9-1700,-1 1 659,8 2 580,0-4 1,8 5 32,-1-3-79,7 2 270,1-4 0,7 5 0,0-5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0:41.83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1458 7709,'0'14'252,"0"3"0,0 2 494,0 6-781,0 9 1,5-3 0,0 7 0,0-1 0,-1 4 0,1 0 0,0-2-55,2-6 1,-4 0 0,5-14 0,0-1 46,1-2 0,-5-7 0,6-4-11,2-4 0,1-7 0,1-6 0,1-6 74,0-6 1,0-4-1,1-3 1,2-2-21,1-1 1,1-7 0,-7 4-1,-1-1 72,-3 4 1,0 3-1,2 3 1,-3 3 148,-1 6 0,-1 9-26,-1 5 0,2 12 0,2 6-158,-4 5 1,-3 5-1,-2-1 1,0 8-103,0 1 1,0-3 0,2-2-1,1 1 1,2-2 13,-2-2 1,-1-4-1,-1-5-409,4-5 0,-2 3 1,6-9 252,-3-5 0,4 1 0,-4-9 0,3-1 173,2-3 1,1 0 0,-1-1 0,-1 2 170,1 3 0,2 4 0,2 6-32,0 0 0,-6 0 0,0 1 0,-1 3 133,0 0 0,2 8 0,4-2-125,1 3 1,0-5 0,0-3 0,-1-4 185,1-1-216,0 0-31,-1 0 0,-1-6 0,-1-4 42,-2-3 0,-1-2-46,6 1 20,0-1 3,-7 0 34,-1 1 1,-3-1 7,1 0 0,0 0 0,-6 2 0,-4 2 0,-5 3 0,-3 0 0,-4 1-124,-2 1 1,3 1 0,-6 6 0,3 3-200,-1 0 0,1 8 1,4-2-1,2 3-251,3 1 0,-1 1 0,6 0-1230,1 0 1275,3-1 415,1-6 0,0 5 0,0-4 0</inkml:trace>
  <inkml:trace contextRef="#ctx0" brushRef="#br0" timeOffset="388">1059 1325 8006,'-14'0'294,"-1"0"1,3 0-232,-2 0 1,2 0-1,-7 0 1,2 2-1,3 3 1,-1 3 90,0 7 19,1 0-228,-1 6 0,7-5 137,3 4 0,3 1-34,2-1-85,0 6 142,7-3 1,-4 1 2,7 1 0,0-6-23,4 6 0,-4-6 11,0 6 1,-2-7-119,2 1 0,-4 3 112,-6-3 1,0 1 3,0-6 0,0 1-175,0 0 0,-6-5 1,-4-2-840,-3-2 627,-2-1 0,1-5 0,-1 0 0,0 0 0,0 0 0,1 0-1256,-1 0 1549,0 0 0,1 7 0,-1 1 0</inkml:trace>
  <inkml:trace contextRef="#ctx0" brushRef="#br0" timeOffset="1099">1632 1340 7644,'2'-8'337,"3"3"0,-3 2 0,4 0-51,1-2 1,-4 0-402,7 5 0,-5 0 0,3 1 111,-2 4 0,4 3 0,-5 7 45,-2 0 0,-1-5 0,0-1-44,2 3 0,-2-4 0,3 2 1,-3 1 0,-4 1 1,-1-1-127,-2-1 0,-7 0 89,3 4 0,0-5 1,1-3-1,0-1 1,2 2-18,-1 1 0,1-3 89,1 4 0,3-4 168,-3 5-181,3 0-38,2-2 0,2-1-290,3-7 275,3 0 0,2 0 0,0 0 0,1-2 0,2-3 0,2-5-686,0-3 1,-1-1 718,1-1 0,6-6 0,2-2 0</inkml:trace>
  <inkml:trace contextRef="#ctx0" brushRef="#br0" timeOffset="1556">2103 1193 7648,'-15'0'420,"0"0"-293,1 0 1,-1 0 0,0 0-61,1 0 1,-1 2 0,0 3-1,1 5 22,-1 3 0,5 1 0,2 1 1,0 0-70,0-1 1,4 6 0,-2 0-1,1-1-131,0 2 0,0-4 0,5 2 0,2-2-3,3-3 0,-2 6 0,5 0 72,-1-2 0,4-4 0,-3-2 0,2-4 0,0 0 20,1 0 1,2-5-1,2 4 1,0-2 150,-1 0 0,1 0 0,1-5 0,2 0 224,2 0-144,0 0 0,-6-2-38,1-3 0,0 2-80,-1-7 0,1 0 25,0-4 0,-1-1 112,1 0 1,-2 0-68,-3 1 0,1 4-37,-6 0 1,5 0 39,-5-4 1,0 4-1,-5 0 1,0 5-213,0-5 1,-2 5 0,-3-3 0,-4 2-853,-4 3 809,-2 1 1,0 5 0,0 5-40,1 7-112,-1 10 1,2-8-648,3 8 0,-1-2 424,6 1 0,0 2-3,5-6 468,6-7 0,3 0 0,5-5 0</inkml:trace>
  <inkml:trace contextRef="#ctx0" brushRef="#br0" timeOffset="2286">2397 1311 9317,'10'1'254,"-2"4"1,-2 5-208,-2 3 0,-1 8 0,0 2 1,2 2-72,-2-1 1,-1-1 0,-2 3 0,0-3-106,0-2 1,0-1 0,2-5-219,2-1 321,-2-5 1,11-3 14,-3-6 1,-2-2-1,2-4 1,1-7-1,2-7-24,2-3 0,0 4 0,0-6 1,-1-1-4,1-2 0,-5-1 0,0 1 0,-1 4 36,-1 4 0,1 4 137,-4 1 1,-4 9 154,4 6 1,-2 6-1,1 10 1,0 2-186,0 2 1,-3 0 0,-1-4-99,0 4 1,2-4-1,3 2-115,5-7 0,-2-4 1,2-7-104,1 0-85,2 0 149,2-7 1,-2-1 0,-2-7-101,-1 1 1,-2 4 0,4 0 0,-2 0-1,1 2-153,2 3 0,2 5 193,-1 5 0,-5-2 0,-3 6-396,1-3 603,-6 6 0,12-4 0,-4 6 0</inkml:trace>
  <inkml:trace contextRef="#ctx0" brushRef="#br0" timeOffset="2683">2985 1223 7651,'8'14'94,"-2"-4"0,-6 0 0,2 1 568,3 2-524,-3 9 1,4-4-1,-6 6 109,0 2 1,2 9 40,3 4-96,-4 3-37,6 2 1,-5 7 156,2 3-120,-2-4-37,5 14 1,-7-13 36,0 12 0,1-5-526,4 5 0,-3-7-726,3-2 641,-4-7 271,-1 4 1,0-20-115,0-7 92,0-6-223,0-3 0,0-9 168,0-6 25,0-6 340,0-22 0,0-3-66,0-13 0,0-3 0,0-7 0,0-8 0,0-5 50,0-2 0,-5 1 0,0-4-62,2 3 1,2-1-12,1 6 0,1 2 72,4 8 1,3 4 40,7 5 0,0 8 71,-1 3 1,1 4-12,0 6 0,-1 2-132,1 8 1,0 4 21,0 0-121,-1 7 1,1 1-1,-2 10 1,-2 4-1,-2 6-322,-3 3-233,6 4 1,-11 1 4,4 3 1,-3-6-737,-2 11 1293,-7-6 0,-1 8 0,-7-7 0</inkml:trace>
  <inkml:trace contextRef="#ctx0" brushRef="#br0" timeOffset="3300">3308 1120 7651,'15'-15'363,"0"7"-363,-1-5 0,3 6 0,2-3 0,-2-1 0,2 6 0,-3 0 0,-1 5 0,-7 0 0,5 0 0,-4 7 0,5 3 0,-6 4 0,-3 6 0,2-2 0,-2 6 0,0 1 0,-5-2 0,0 3 758,0-7-662,6 8 0,-4-11 0,3 3-79,-4-2 1,-1-7-58,0-1 91,0-5 0,-1 2-195,-4-6 1,-3 0 0,-7 0-166,0 0 0,1 0 1,-1 0 220,0 0 0,2 2 0,2 3 144,1 5 0,7-2 1,-2 1-15,3 3 0,2 1-12,0 2 1,7-7 0,2-3 0,4-4 148,2-1 1,0-8 0,0-5 0,-1-6 185,1-4-257,6-2-33,-4 2-46,4-4 0,-7 5 1,1-4-1,0 2 0,-2-1 43,-3 2 0,1 2 1,-4 8-1,-1 2 104,1 1 0,-1 7-114,-1-2 0,-3 10 1,3 4-66,-4 4 0,-1 7 0,2 0 1,1-2-96,2-2 1,0-1 0,-5-1 0,0 1 0,2-2-2,3-3 0,-2-4 0,7-6 122,1 0 1,2-1-1,2-4 1,0-5 88,-1-3 0,6-2 0,-1 1 0,-1-1-38,-1 0 1,-7 2 0,-1 3 0,3 4 10,1-1 0,-3 6 1,-2-3-1,0 6-94,0 3 0,-3 6 0,3-1 1,0 3-612,1 2 0,-6-5-1245,2-1 1865,3-5 0,0-4 0,7-8 0</inkml:trace>
  <inkml:trace contextRef="#ctx0" brushRef="#br0" timeOffset="3493">3661 943 7628,'15'0'126,"-1"-1"0,3-3 0,2-2 0,4-2 321,0-4 1,3 1 0,-5-1-840,2 3 0,-5 4 0,2-3 392,-4 1 0,5-4 0,2 2 0</inkml:trace>
  <inkml:trace contextRef="#ctx0" brushRef="#br0" timeOffset="3832">4190 987 7617,'7'-13'311,"2"4"0,5-5 1,0 5-1,1-4 47,0-2 0,-6 7 0,1 3 0,0 5-268,-2 5 0,0 3 0,-4 7 0,0 1 0,0 4-291,-3 4 0,-1-1 0,0 0 133,0-2 1,0 3 0,0-4 0,0-2-72,0-2 0,0-1 0,0 0 0,0-1-45,0 1 0,-1-7 0,-3-1 0,-2-2 8,-2 0 1,-2 1 0,-5-3 0,2 4 190,3 1 0,-3-3 0,4 3 410,-4-1 0,4-1 178,4-1 1,5-5-472,5 0 0,4-6 0,7-9 0,2 0-113,1 1-770,1-8 0,-4 6 416,4-4 1,-4 4 334,4 1 0,3-6 0,0-2 0</inkml:trace>
  <inkml:trace contextRef="#ctx0" brushRef="#br0" timeOffset="4828">5116 840 7645,'-5'-9'1577,"0"-1"-1195,-6 0-239,9-5 1,-12 2 143,-1 3-49,0-3-186,-6 5 1,5 0-15,-4 3 1,4 4 0,-4 1-1,5 1 1,4 4-179,1 5 0,7 5 1,-2 3 92,3 1 0,2 7 0,0-1 1,0 3-1,2 3-58,3 3 1,-3-3-1,2 3-142,-2-3 0,-2-1 1,0-1-1,0-1 1,-2-4-405,-2-4 0,0-4 619,-6-1 1,7-9 0,-2-6 9,4-8 1,1-6-1,1-4 81,4-2 0,8-5 1,8 4-1,2 0 1,3-2 233,2 0 1,2 4 0,-1-4-1,0 2 612,1 3-781,-1-5 1,-4 6-1,-2-1 1,-2 5 0,-3 4 281,-2-3-358,-1-1-186,-7 5 1,-3-3-8,-10 6 0,-3 0 1,-5 6-1,1 4 1,3 3-25,-3 1 1,-1 9 0,0-4 122,3 3 0,-1 5 0,6 3 0,2 3-172,1 1 136,2 0 305,0 1-134,6-7-46,-4-2 0,16-3-175,-3-3 0,4 1 0,-1-11 0,4-2 1,-1-1-1,2-4-299,0-3 0,-4-3 1,6-8-1,-1-4 431,-1-4 0,3 1 0,-6-3 0,-2-4 0,-2-2 0,-1-1 0,6-5 0,-5 1 0,6-7 0</inkml:trace>
  <inkml:trace contextRef="#ctx0" brushRef="#br0" timeOffset="5609">5689 708 7594,'-1'13'476,"-4"0"0,-3 0-69,0 4 1,-7 2 0,2-1 0,-5 3-265,0 2 1,2-3 0,1 4 0,0 1 34,0-2 1,2 3 0,2-5-451,1 2 0,5-5 73,-5 2-268,7-4 382,-3-1 1,12-7-1,4-2-57,3 1 371,2-6-24,-1 6-224,1-7 0,1 2 0,2 3-49,2 4 173,6 4 1,-8 9 0,5 2 0,-2 4 25,-3 1 1,-1 12-1,-3 3-14,1 2-20,0 0-31,-7 4-677,5 3 657,-12 12 0,6-8-686,-7 7 315,-7-1 56,6-2 1,-12 3-147,3-11 1,-3-4 112,-2-4 524,1-8-42,-1-14 0,5-12 0,2-17 0,1-15-42,4-10 1,1-17 0,2-1 0,0-8 147,0-7 0,0 1-329,0-11 1,5 2 0,2-9-1,1-1 1,2 2 0,0 2 99,-1 6 1,3 3 0,6 9-1,1 3 29,-1 9 1,0 9-1,0 11 1,2 4-1,-4 4 33,-4 4 1,1 8-1,-3 3 1,1 5-16,-1 5-94,-4 3 1,-1 8-1,0 2 1,-2 3-41,-1 2 1,-2 0-77,0 2 0,2 1 67,3-7 1,-4 1 57,4-5 0,-2-7 1,2-3-33,5-4 1,1-7-1,1-4 1,-2-5-226,1-4 1,-3-4 0,2-7 0,0 1-120,-2 0 1,3-1 0,-4 2 0,0 2-380,-1 2 684,6-1 1,-9 2-1,5 4 101,-2 3 1,4 9-1,-3 9 744,1 11 1,-5 1-594,2 6 0,-3 3 1,-2 0-1,1 1 1,3 1-1,1 1 1,-2 0 88,-2-2 1,4-2 0,0-8 0,0 1-64,2 0 0,-4-7-494,7-3 181,-7-4 0,10-1 0,-3-1 0,3-4-148,2-5 1,-1-3 0,1-3 0,-2-4-30,-3-4 1,5 1 0,-4-2 0,4 1 28,-2 1 0,-2 2 0,4 8 266,0 3 27,-1 3 0,1 9 30,0 3 0,-5 8 1,-2 7-1,-2-3-75,-2 0-14,4 4 1,-5-5-471,7 4 1,-7-4 0,4-1 100,-1 0 1,2-7 0,7-3 0,1-5-1,2-5 370,2-5 0,-1-16 0,3 1 0,1-10 0</inkml:trace>
  <inkml:trace contextRef="#ctx0" brushRef="#br0" timeOffset="6168">6895 620 7924,'0'10'1654,"-2"-2"-1439,-3-2 1,-3 1-1,-7-4 1,1 4-257,-1 1 1,-1-3 0,-2 3 0,-4 0 0,1 0 0,0 4 0,3 1-90,2 2 0,3-1 107,3 1 0,-2 1 0,7 2 1,2 3-302,2 2 1,1-3 0,0 3 20,0-2 1,0-1 0,1-6 68,4 1 1,3-2 61,7-3 36,0-4 256,-1-6 0,1-1-27,0-4 36,6-3 1,-5-14 0,6-4 0,-3-6 0,1-6 0,-2-1 2315,-2 0-2159,-1 6 0,-2-9 81,-3 2 1,1-2-95,-6-2 0,0-2-195,-5-3 0,0 3 74,0-3 0,0-1 1,0 1-1,0 1-28,0 3 0,-2 2 0,-1 4 117,-2 5 1,0 4-152,5 6 1,0 6 0,0 13-105,0 10 0,0 13 0,0 8 0,0 5-172,0 3 0,0 12 0,0 0 0,0 3-28,0 1 1,0 6 0,0-1 0,0 4-961,0 0 913,0 10 1,0-17-395,0 7 0,2-7 239,3-8 1,-2-8 461,7-7 0,4-7 0,8-13 0,-1-4 0,2-3 386,0-2-247,1-13 0,1 1-133,-1-12 0,-4-2 248,4-9 0,-6 4-150,2-3 1,-9 3 250,-1 2 0,-7 1-259,2 3 1,-3-1-1,-4 7 1,-3 2 0,-5 6-401,-3 6 1,-3 5-1,-4 7 1,-2 7-72,-1 9 1,-3 10-1,6 3 1,4 0-639,4 0 1,1-2 966,6-5 0,7 7 0,6 2 0</inkml:trace>
  <inkml:trace contextRef="#ctx0" brushRef="#br0" timeOffset="6854">7762 620 7931,'15'-15'0,"-1"1"0,1 0 0,0 3 534,-1 1 0,1 7 0,0-2-339,0 3 1,-2 4-1,-4 3 1,-4 5-203,-3 3 0,-2 6 0,0 3 0,0 1 115,0 3 1,0-3 0,0-1 0,0 1-126,0 0 1,-5-5 0,0 3-235,2 1 0,-4-6 0,1 2 0,-1-5-146,1-3 0,-1-7 0,2 2 195,-4-3 0,0-2 1,0 0 240,-3 0 1,6 1 653,1 4-439,3-3 1,4 4-1,3-6-323,4 0 1,9 0 0,2 0 0,-2 0-167,-2 0 0,-1-6 1,1-4-1,2-3 235,2-2 0,-1-6 0,-4-2 0</inkml:trace>
  <inkml:trace contextRef="#ctx0" brushRef="#br0" timeOffset="8362">8629 370 7718,'-14'-6'0,"-1"-3"369,0 1 1,0-5 0,1 5-1,-1-2 117,0 0 0,1 7-360,-1-2 1,2 10 0,3 5 0,5 3-56,4 2 1,1 9 0,1 4-1,2 1 72,2 4 1,5 1-1,-3-1-208,1 1 0,-5 2-362,2-2 1,-3-3 258,-2 4 1,0-4-396,0-2 1,-5-1 268,0-4 0,-5-2 1,4-9-322,-3-3 608,6-4 1,-3-14-169,6-7 0,6-1-3,4-9 1,3 1 0,3-5 481,4-1 0,1 2 1,5 2-1,-3 3 36,-2 2 1,4 2-1,-4 2 1,0 1 230,1 1 0,-3-3 0,-4 8 144,0-3-472,-1 5 1,-4-3 261,0 6-289,-7-7 0,4 9-998,-7-7 482,0 7 0,-7-3 44,-3 6-25,-3 0 0,3 6 0,2 4 0,2 5 1,2 4-1,3 4 174,1 0 0,0 5 0,1-5 1,4 1 165,5 1 1,-2-8 0,4 3 0,2-5-1,4-4-73,0-1 1,-1-7-1,-3 2-237,1-3 1,0-2 0,0-2 0,-1-3-145,1-5 0,5-4 0,-1-4 1,-1-2 154,-2 2 0,-1-5 0,0 1 0,-1-3 240,1 1 0,0 6 0,-2-2 0,-2 4 115,-1 1 480,0 0 1,-3 2 35,-7 3 1,-7 10-1,-8 9 1,1 0 5,-1 1-548,0 0 0,0 6 0,1 2-66,-1 2 0,0-1 1,1-4-1,1 0-162,3 0 1,3-1-1,7 1-38,0 0 1,2-2 0,4-2-45,9-1 325,0-7 0,6 5-60,-6-3 1,6-1-1,2 5 1,1 3 229,1 1 0,-7 8-51,1 4 1,3 2 0,-3 4 0,-1 4 7,-1 4 0,-8 3-86,1 2 1,-7 2 34,2 3 0,-5-2-720,-5 7 243,4 0 235,-19 5 0,10-5-620,-9 0 121,2-7 430,-4 4 0,5-9-59,-4-2 0,4-9 252,1-7 3,1-13 1,5-6 2,5-19 1,2-8-1,4-9 1,2-5-1,5-6-7,-1-5 1,5-9 0,-3 1-1,1-7 91,-1-7-237,3-9 1,-5-1 0,7-6 0,-1 0 0,1 7 0,2 6-1,-1 12 94,-1 9 0,7 4 0,-7 14 250,1 5 0,1 5 0,-3 10 0,1 3-100,0 6 0,-5 2 0,-2 4-115,-2 2 31,6 5-105,-11 5 1,8 6-1,-6 0 1,3-3-49,3 0 1,0-4-43,6-3 1,-2-5 0,-1-9 0,-4-2-225,-2-2 0,4-7 0,-3-5 1,-1 1-127,1-3 0,-1 5 0,-3-6 0,4 1 169,1 4 0,-5-3 0,4 3 0,-2 4 106,0 2 0,1 4 496,-1-2 1,-2 4-1,6 7 1,-3 4 272,-3 5 1,-1 3 0,-2 3 0,2 2-89,3 2 1,-4 1-1,4-1 1,-3 3-236,-2-1 1,1 0 0,3-8 0,1 1-173,-2 0 0,3 0 0,1-2-231,1-4 1,-3-2-1,5-7 1,0-2-99,-2-3 0,5-3 0,-3-6 1,3-1-508,1 0 598,1 0 1,0-6 105,-1-3 1,1 1-1,0 0 1,0 3-5,-1 7 0,1 0 196,0 8 1,-2 9 0,-3 9-1,-6 6 272,-2 4-347,5 2-183,-6-3 1,6 5-1,-6-8 1,3-1 0,2-1-1,2-3-847,4 1 680,1-7 0,2-1 24,-1-7 1,1 0-1,0-2 1,1-3 0,2-5-1142,2-3 1403,6-8 0,-3-2 0,6-6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0:53.75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221 956 7496,'8'6'455,"-2"-4"50,-6 4 0,0-7-146,0-4 0,-1-3-184,-4-7 1,-3 7 0,-7 3-103,0 3 1,6 2-1,-1 2 1,-2 3-85,-1 4 1,-1 5-1,-1 2 1,0 3-12,0 6 0,1-2 0,1 1 0,1 2 20,2 2 1,2-3 0,-3-2 0,3-1 46,1 1 1,2-5 0,5 2 126,0-4 1,2-8 0,3-3 84,5-3 0,3-4 0,3-4 1,2-7-148,2-5 1,1-8 0,-3 1 0,1-3-66,-1-1 0,-1 0 1,-3-2-1,1-2-10,0-1 1,-1-7-1,-1 2 1,-1-4-56,-2-1 0,-5-7 0,3-1 0,-2-2 86,-2 0 1,2 0 0,-1-4 0,-2-1-28,-1 0 1,-2 2 0,0 1 0,0 4-3,0 1 1,0 2-1,0 9 1,0 5 206,0 11 1,0 6-291,0 3 1,0 15-1,2 12 1,1 12-65,2 9 0,0 12 0,-5 1 1,0 3-21,0 2 0,0 9 0,0-1 0,0 3-78,0 3 1,0 2-1,0 7 1,0-1-185,0 1 0,-5-6 1,0-1-1,2-5 239,1-9 0,2 1 1,0-15-1,0-5 373,0-6 1,0-7-1,2-8-179,2-3 0,3-5 0,4-12-78,-1-7 1,-7-1 0,2-6 0,-3 1-44,-2 1 0,0-1 0,0 5 288,0 1-92,0-1 1,2 7-57,3 3 1,3 3 0,8 4 0,2 1 20,2 2 1,6 0 0,-2-5 0,4 0-4,1 0 0,2-7 0,2-2 0,1-5-2,-1 0 1,-7-1 0,-3 0 0,-2 1 22,-3-1 1,-3 0 0,-4 1-1,-2-3 211,-3-2 1,-8 2 0,-9-1 0,-7 7-335,-6 6 1,-6 5 0,-4 5-1,-5 8-311,-4 10 0,1 6 0,1 14 0,3-1 266,2 4 0,2 1 1,6-4 68,4-4 0,-4 3 0,5-4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0:59.8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1699 7671,'14'0'118,"1"0"27,0-6 1,4-3-1,1-5 0,1-6 23,-1 1 0,1-8-89,3 3 0,3 1 0,-8-1 1,1-1 75,-5-4 1,-1 6-86,1 3 1,-7-1 49,-3 1 0,-2 1 1,1 4-1,0 0 28,0 1 0,-9 1-10,-5 3 0,-3 3-260,-2 7 1,5 0-225,1 0 0,-1 7 243,-5 3 0,2 8 0,2 3 61,1 2 1,0-4 0,-3 6-1,3 1-139,5 2 0,-1-4 1,1-1-1,2-2 165,1-3 1,4-3-1,2-5 113,6-5 1,3-4-1,4-1 1,1-1-7,1-4 1,1-8 0,-5-7 0,-1 2 17,1 2 1,0 1 0,-1 0 0,-1 1 156,-3-1 1,3 5-106,-3 0 1,-2 7 0,0 0 0,1 8-12,-1 9 0,1 9 0,5 12 1,-3 5-1,-1 9 33,1 10 1,2 7 0,0 7-240,-3 1 1,-3 1-197,-7 3 1,0-3-383,0 4 0,0-3 403,0 3 0,0-6 0,0 2 1,0-6-1,-2-5 0,-1-6 0,-2-5-697,2-8 1,-1-5 696,-1-16 0,4-11 1,-4-14-1,3-12 231,2-10 0,0-12 0,0-4 0,5-5 0,0-5 0,0-3 0</inkml:trace>
  <inkml:trace contextRef="#ctx0" brushRef="#br0" timeOffset="250">515 1141 8204,'-29'0'323,"-1"0"0,7 0 0,4 0-255,2 0 1,4 6-712,4 4 1,2-2-1,7 2 1,-2 0 642,-2-2 0,2 5 0,-5-5 0</inkml:trace>
  <inkml:trace contextRef="#ctx0" brushRef="#br0" timeOffset="746">544 1567 7709,'15'-2'-127,"0"-3"0,0-4 0,-1-9 1,1-2 558,0 2 1,-1 2 0,-1-1 0,-1-1-261,-2-1 1,-7 4-1,2 5-74,-4-1 0,-2-2-39,-4-2 1,2 7-1,-7 3-99,-2 3 1,-1 7-1,0 2 1,4 1-1,4 3 0,-2 7 1,2 2-1,2 0-19,1 1 1,2 0 0,0 5 0,0-3-51,0-2 87,7 5 0,-4-9 0,7 2-48,1-2 163,2-9 0,2 3 1,0-6-1,-1-2 1,1-1-1,0-4 18,0-2 1,1-5 0,2-7 0,1-4 0,-1-2 0,-1-3 833,-3 1-791,1-1 0,-5 1 0,-2 1-178,-1 1 0,2 3-109,-4 4 104,0 1 110,-5 5-170,7-4 0,-4 18 40,7 0 50,-7 7-110,4 2 1,-7 6 115,0-1 0,5 6-173,-1-6-11,1 8 138,-5-11 1,0 5-29,0-6 1,5 0-36,0-1 66,0-6 116,-5 6 1,2-13-1,1 2 1,2-6 0,0-7 42,1-3 1,-2-6 0,4-3 0,0 1-372,0 0 147,-5-5 167,10 3-330,-11-6 0,11 6 0,-3 2 0,3 1-111,2 0 0,-1 1 0,1 4-122,0 0 0,-1 7 1,1 2-1,0 1 257,0 0 0,-1-2 1,1 4-1,0-2 240,-1 2 0,1-5 0,0 6 0,-1-4 0</inkml:trace>
  <inkml:trace contextRef="#ctx0" brushRef="#br0" timeOffset="1149">1397 1170 7818,'8'-7'1290,"-1"4"-372,-7-7-478,0 7 1,-7-8-180,-3 6 1,-3 2-162,-1 7 0,1 1-185,3 10 139,-3-4-56,5 11 0,-2-6-144,0 4 1,7-2 16,-2 6 1,3-4 66,2 4 0,0-1-220,0 2 0,0 1 92,0-7 1,2 3-136,3-3 185,3-3 1,2 6 0,-1-9-28,3-3 1,3 1 71,4-6 1,-2 0-1,2-7 1,-1-3 235,2-5 0,1-4 1,5-6 105,-1-4 0,-6-4 1,4 0-1,-2 2 68,-3 2 1,-3 1 0,-4-2 0,-3 4-54,-1 0 0,-2 4 1,-5-2-219,0 2 1,-2 9-323,-3 3 242,-3 4 0,-5 7 0,2 6 0,3 6-42,1 6 1,2 4-1,5 1 1,0 1-574,0-1 359,0 1 0,7-6 0,2-1 1,5-2-368,0-3 1,3-8 180,2-5 1,4-4-84,6-1 1,-4-6 560,-1-4 0,1-3 0,4-15 0,1-3 0</inkml:trace>
  <inkml:trace contextRef="#ctx0" brushRef="#br0" timeOffset="2221">2220 1273 7677,'-5'-15'356,"0"1"1,0 4 407,5 0 1,0 8-554,0 2 1,0 12-1,0 7-124,0-1 1,0 4 0,0-1 0,2 0 20,3 0 0,-2 4 0,7-6 1,0-1-153,-2-1 0,5-4 0,-3-4 0,3-4-29,2-3 101,-1-2 1,1-2 0,0-3-61,-1-4 0,1-4 0,0-4 0,0-1-97,-1-1 1,-1-7-1,-1 3 1,-4-2-20,-2 1 1,1 4 0,-4-3 0,2 0-31,-2 1 1,-1 4-1,-2-2 1,0 4-295,0 1 515,0 0 0,0 9 55,0 6 0,5 6 0,1 9-24,3 0 0,-1-1 1,3 1-1,-1 0 101,1-1 1,-2-1-1,0-1 1,1-2 2,-2 1 0,5 2-144,-3 2 0,-2-7-10,2-3-229,-6-3 158,2-9 1,-4 1 0,1-6 0,2 2 0,0-3 0,0-3 0,1-4-32,2 2 83,2 2 1,0 1 0,0 2 0,1 2 12,2 1 0,-3 7-22,0-2-28,0 3 0,4 9 0,-1 3 1,-1 3-321,-2 1 0,-5 1 154,4 0 0,-5-1-444,1 1 0,1 0-94,-1 0 32,0-1 704,-5 1 0,-13-7 0,-4-1 0</inkml:trace>
  <inkml:trace contextRef="#ctx0" brushRef="#br0" timeOffset="2566">2896 1038 7729,'15'-2'0,"0"-3"0,-1-5 658,1-3 0,0 4 1,0 0-504,-1 3 1,1 1 0,0 5 0,-1 2 0,-1 2-61,-3 6 1,2 3-138,-7 2 0,6 0 0,-3-1 1,2 1 276,0 0-350,-7 0 24,10-1 1,-6 1 29,2 0 0,3-6-6,-7 1 105,6-7-34,-9 11 0,6-13-91,-3 4 1,-5-3 0,0-2 38,-8 0 1,-5 5 0,-2 0 58,0-2 1,5-2 0,1 1-1,-3 1 1,-1 2 107,-2-2 1,7 1-1,2-1 62,-1 2 0,7 0-271,0-5 0,2 0 0,8 0 0,1-2-1223,2-3 971,2 4 0,0-12-577,-1 3 400,7-3 285,-4-2 0,2 5 234,-9 0 0,3 1 0,-5-6 0</inkml:trace>
  <inkml:trace contextRef="#ctx0" brushRef="#br0" timeOffset="3233">3808 964 7635,'0'-10'27,"0"1"0,0-3 1,0-1-1,0-2 487,0 1-349,-7-1 1,6 0 0,-4 1 778,3-1-721,2 7 0,0 3 0,0 10 0,0 6-55,0 7 1,0 5 0,0 6-102,0 1 0,0-1 0,0 1 0,0-1 1,0-1 32,0-4 1,5 2 0,1-6 0,1-2-795,-1-2 1,1-1 0,-4 0-493,2-1 1,5-7 692,-5-7 1,0-8 0,-5-12 492,0-4 0,6-11 0,2-2 0</inkml:trace>
  <inkml:trace contextRef="#ctx0" brushRef="#br0" timeOffset="3438">3837 538 7851,'8'6'-422,"-1"-4"1,-1 11 0,2-5 0</inkml:trace>
  <inkml:trace contextRef="#ctx0" brushRef="#br0" timeOffset="3667">4013 832 7728,'0'28'0,"0"-4"0,0-3 0,0-1 387,0 0 0,0-1 1,0-4-70,0 0 1,0-1-595,0 1 0,2-7 145,3-3 1,-2-5 0,7-5 0,2-6 0,1-4 0,0-1 0,-2 3 0,-1 1-142,1 4 1,-3 2 0,2 6 334,2 0 1,1 1 0,0 4-1,-2 5 31,-1 3 1,-7 2-115,2-1 1,-2-1 0,1-1-18,1-2 1,4-9-1,-2 1-194,1-5 1,-3-14-1,5 1 231,1-5 0,2-4 0,2-4 0</inkml:trace>
  <inkml:trace contextRef="#ctx0" brushRef="#br0" timeOffset="4340">4410 126 8174,'-14'-19'0,"-1"-1"0,0 1 0,1 1 1107,-1 3 0,7 5-877,3 15 0,3 13 1,2 16-1,0 12 0,3 10 375,7 7-515,-7 1 0,20 21 1,-10-3-1,0 2 1,2 6-1,-3 2-44,1 2 1,0 3 0,-6-46 0,0 1 0,0-2 0,0-1-158,2 44 0,-3-43 0,0 0 0,0 42 1,1 1-1288,-1-5 968,-1 7 0,-3-20 1,1 5-1335,2-8 1472,0-4 1,-5-9 0,0-12-43,0-14 0,-5-18 1,0-19 362,2-14 0,1-19 1,2-22-1,0-8-71,0-5 1,0-14-1,0-7 1,0-7 152,0 49 0,0-1 0,0-5 0,0 0 0,0-3 0,0 1 1,0-1-1,0 0 28,0 3 0,0 0 0,2-3 1,1 1-1,0 6 0,1 1 0,-1 0 1,0 0 98,4-46 1,-2 48-1,0 0 1,1-43 0,1 10-1,1 9 215,0 11 0,0 5 0,2 9-194,-5 10 1,1 13 0,1 8-91,1 7 1,-3 12 0,3 14 0,0 9-120,0 9 1,1 6-1,2 10 1,-3 5-276,-1 3 1,3 2-1,-6 0 1,1 1-57,2 4 1,-6 0 0,6 3-1,-2-7-108,0-3 0,0 4 0,-4-9 0,3 0 8,1-3 1,4-11-1,-4-9 1,0-9 326,2-9 0,1-7 0,7-14 139,-1-10 1,1-11 0,-2-5-1,-2 0-18,-1 0 1,-7-8-1,4 5 1,-2 3 264,0 3 0,0 11-46,-5 2 0,0 13 0,0 11-153,0 9 0,5 11 0,0 1 1,-2 1-87,-2-2 1,4 3-1,2-8 1,1-1-45,3-2 0,3-3 0,0-3 0,1-5-137,0-3 1,-1-4 0,1-4 0,0-7-118,-1-5 1,-1-7 0,-1 6 0,-2-1-162,1-1 1,-4-1-1,-2-4 1,-4 2-563,-1-2 974,0 4 0,7-5 0,1 4 0</inkml:trace>
  <inkml:trace contextRef="#ctx0" brushRef="#br0" timeOffset="4915">5233 758 7749,'15'-6'0,"0"-6"0,1-4 0,2-5 250,2-2 1,4 0-42,-4-1 0,-1-2 1,-5 6-1,-3 2-138,-1 2 0,-7 1 1,2 0-1,-3 1-149,-2-1 1,0 5 0,-2 2 49,-3 1 0,-3 2 1,-7 7 6,0 3 1,1 8-1,-1 8 1,0 2-53,1 3 0,1 2 0,1 1 0,2 1-27,-1-1 0,4 1 1,3 1-1,2 1-35,2 3 0,0-1 1,0-5-1,0 1 178,0-1 1,6-6 0,4-3 277,3-4 0,7-8 0,-1-5 0,-1-4-175,-1-4 0,2-13 0,1 0 0,-2-5 92,-2-1 0,-1-1 0,-2-4 0,-2 1-231,-1 3 0,-5-2 0,3 2 0,-1-1-116,-4 1 0,0 4 0,1 7-89,1-1 207,-1 7 1,-4 9 0,0 12-1,0 5-17,0 0 1,0-1 0,2-1-1,1 2-118,2 2 1,7-1 0,-2-6-32,3-3 1,1-3 0,1-7 166,0 0 0,-1-7 0,1-3 0,0-3 0,-1-2-41,1 1 0,-5-1 0,0 0 258,1 1 1,-3 5-121,2 5 1,-7 8 0,2 6 0,-3 3-334,-2 2 1,5 0 0,1-1-157,3 1 0,-5-5 1,6-2-738,2-1 1119,1-2 0,8-12 0,2-1 0</inkml:trace>
  <inkml:trace contextRef="#ctx0" brushRef="#br0" timeOffset="5227">6160 641 7624,'-10'-2'0,"0"-1"0,0-4 471,2-1 0,-5 3 0,3-3-70,-3 2 0,-2 1-389,1 5 0,1 6 0,1 4 0,4 3 0,1 2-90,4 0 0,2 4 1,1 1 162,0-2 1,0 3 0,1 0-1,4 0-255,5 1 0,-2-3 1,2-4-1,1 0 156,2-1 0,2 1 0,0-2 1,-1-3-18,1-5 1,5 1 0,-1-1-139,-1-2 1,-3-3-1,-4-4-21,-1-6 0,-5-3 0,3-2 0,-1-1-220,-4-4 1,0 4 409,2-4 0,3-9 0,7-2 0</inkml:trace>
  <inkml:trace contextRef="#ctx0" brushRef="#br0" timeOffset="5421">6248 553 7668,'0'-15'-33,"0"0"0,1 1 1,4-1-1,3 0 33,1 0 0,10 1 0,-2-1 0</inkml:trace>
  <inkml:trace contextRef="#ctx0" brushRef="#br0" timeOffset="5668">6483 553 7624,'15'5'0,"-1"-1"0,1 0 0,0-3 545,-1-1 1,1 0 789,0 0-999,0 0 0,-2 7-579,-4 3 0,-2 3 88,-7 1 0,0 1 0,0 0 0,0 0 37,0-1 103,6 1 0,-2-7 0,4-1-175,-2-1 115,-1-4-417,-5 4 21,0-6 1,-1 0-830,-4 0 1300,3 0 0,-17-6 0,2-2 0</inkml:trace>
  <inkml:trace contextRef="#ctx0" brushRef="#br0" timeOffset="5966">3984 1861 8256,'-5'2'0,"12"-9"594,16-9 1,13-7 0,16-8 0,10-2-645,10-1 0,9-2 1,1 3-1,1-1-347,2 1 0,3 2 397,-9 2 0,6-1 0,-4 1 0</inkml:trace>
  <inkml:trace contextRef="#ctx0" brushRef="#br0" timeOffset="6471">6439 788 7646,'15'-15'338,"-6"5"530,1 1 1,-7-1-450,2-5 1,-3 5 0,-4 2-68,-3 2 1,-3 1-300,-6 5 1,-1 6 0,2 4 0,3 3-190,5 2 1,-1-1 0,1 1 0,1 1-235,3 4 0,1-4 0,0 4 0,0-4-2,0-1 1,6-7 0,6-3 0,4-3 69,4-2 0,6-2 0,-2-3 0,2-5 302,-1-3 0,9-8 0,-3-2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1:32.75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207 1250 7720,'0'-14'44,"0"-1"1,0 0 341,0 0-163,0 1 1,0-1 32,0 0 1,-7 1-46,-3-1 0,2 0-43,-2 1 0,1 5 0,-6 5-160,0 2 12,1-5 0,-1 6 19,0-4 1,0 10 0,2 6 0,2 5 0,1 6 69,-1 1 0,4 1 0,1 5 0,1 1-236,0-1 1,0 1 0,5-1-80,0 0 174,0 1 0,0-7 0,2-4 0,3-2 68,4-3 1,9-5 0,4-5 0,0-4 24,5-4 0,2-11 1,4-10-1,1-4-36,-1-5 1,-2-4-1,-2-6 1,0 0-63,1 0 0,-2-2 1,-2-3-1,-3-5-220,-2-3 0,3-3 0,-4-2-70,-2-2 1,-3-6 73,-6 1 0,3 4 250,-7 1 1,0 5-124,-5 5 1,0 7 314,0 13 1,0 1 64,0 13 1,0 9-1,0 11 1,0 11-1,0 11 467,0 7-592,0 17-83,0-7 0,-5 13 0,-2-3 0,1 7 0,-3 4 0,1 4 138,-3-2-281,-2 5 0,-2-10 0,0 3 0,2-2 0,2-8 0,3-4 0,0-7-283,-1-5 0,6-9 0,-2-5 204,4-4 0,7-10 0,4-6 0,3-8 0,3-10 0,2-3 0,2-2 112,-2-3 0,3 5 0,-1 1 1,-2 6 257,-2 4 0,-1-2 1,-1 7-1,-1 4-70,-3 4 0,2 5 1,-7 9-1,-2 0-241,-2 3 0,4 5 0,0-4-179,-1 2 0,-3-5 279,-1 1 1,0 2-5,0-1 1,0-5 20,0-5 0,0-1 0,0 6 0</inkml:trace>
  <inkml:trace contextRef="#ctx0" brushRef="#br0" timeOffset="611">721 1103 7737,'15'-6'-158,"0"-2"0,-1-2 0,1 0 140,0-1 0,4-2 0,1-1 0,-2 3 303,-2 1 1,1 7 0,1-4-1,1 3-94,-1-1 1,-6 0 0,-3 6 0,1 4-88,-2 5 1,-1 3 0,-6 2 0,3 0-45,1-1 0,0 6 1,-5-1-1,0-1-166,0-1 93,0-3 1,-2 1 0,-3-2 0,-3-1-1,-2-3 1,0 1 0,-1 0-135,-2 0 0,-2-7 0,0 2 0,1-2 5,-1 2 1,0-3 0,1 3 82,-1-4 0,0 4 67,0 0 0,6 5 0,0-4-2,3 3 1,3-5 0,8 5 47,4-3 0,4 4 0,4-5-83,2-2 1,-2-6 0,4-4 0,-1-1-91,-1-3 1,2-4 0,-3-3-1,2-3-42,-2-2 0,-2 0 0,-1-5 0,0 1 32,-1-4 0,-4-9 0,0 1 0,0-5-59,-2-5 1,-2 2 0,-4-7 0,1-2 131,2-1 1,0-2-1,-7 2 62,-2 3 1,2-1-1,-3 7 1,2 6 0,0 8-29,-2 7 383,0 13 0,5 6 1,0 13-1,0 14 1,1 14 80,4 11 0,-3 10 0,3 1 0,-2 9-217,2 9 0,-3 9 0,2 10 1,-4 1-147,-4-2 0,-3 6 0,-4 1 0,6-49 0,0 1 266,-7 48-1081,6-47 1,-1-1 559,-7 40 0,-1 3 0,0-9 0,1-8 0,-1-5-248,0-8 0,5-14 0,1-6 0,-3-6 0,1-6-300,1-5 238,-3-11 240,11-8 1,-9-11 42,6-5 1,0-8-1,5-14 203,0-3 0,0-10 0,0-8 0</inkml:trace>
  <inkml:trace contextRef="#ctx0" brushRef="#br0" timeOffset="967">1324 1074 7737,'16'-15'132,"2"1"-189,2-1 1,-1 2 0,-4 3 0,0 5 249,0 3 0,-6 2 0,-1 2-148,-1 3 0,-2-2 1,-5 7-1,2 1-185,2 3 169,-2 0 1,5 1-12,-7 0 1,0-1 0,0 1 0,0 0-37,0-1 1,-2 1-24,-3 0 0,2-1 0,-7 1 1,-1-2-29,-2-3 1,-2-2 0,0-5 58,0 2 1,1 0 0,1-3 0,1 1 71,2 2 1,1 7 37,-6-3 0,2 4 0,1 2 74,3 0-208,5-7 1,-2 5 0,7-3-71,4 3 0,4-5 0,7-3 0,2-3-440,1-2 369,1-7 0,-5-1 1,-1-7-1,3 0-687,2 1 862,-2-1 0,10 0 0,-4 1 0</inkml:trace>
  <inkml:trace contextRef="#ctx0" brushRef="#br0" timeOffset="1520">1809 1059 7626,'-2'-13'0,"-1"2"192,-2 1 1,-6 7 0,1-4-300,-3 1 1,-2 6 58,0 0 1,2 1 0,2 11-1,1 2 56,-1 4 1,3 7-1,-1-4 1,1 2-8,0 3 0,3-3 0,-3 0 0,1 0 20,4-1 1,2-8 0,1 0 0,1-2 112,4-4 0,3-2 1,7-9-1,1-5 61,4-7 0,-4-8 0,5 1 1,-1-5 5,0-4 1,1-1 0,-3 1-160,1-4 0,3-2 0,-4-7 1,1-2-1,-2-1-19,-6-2 0,0-5 0,-4 3 0,0 0-109,-1 1 1,-1-2 0,-5 6 0,0 7 396,0 6 1,0 7-107,0 11 1,0 9 0,0 7 0,0 11-92,0 6 0,-5 14 0,0 3 0,2 5 192,1 5-324,-4 5 0,2-1 1,-4 8-1,0 4-129,0-1 1,5 6 0,-2-4 0,3-5 0,2-7 0,2-6 72,3-4 1,0-6 0,8-10 0,5-6 0,3-6-19,5-7 1,2-4 0,1-2 104,1-4 1,4-8-145,0-7 0,0-6-138,-4 2 0,-6-4 123,1-2 0,-9 1 31,-1 0 1,-2 6-1,-8 3 1,-2 4 14,-1 1 0,-9 7 0,-3 3 0,-4 5-280,-6 5 712,-3 10-275,-6 8 1,-1 6-1,1 2-253,0 3 1,-1-1 54,1 6 0,1-10 108,4 6 33,2-7 0,1 14 0,-2-4 0</inkml:trace>
  <inkml:trace contextRef="#ctx0" brushRef="#br0" timeOffset="1670">2515 1368 7653,'0'15'0,"0"1"0,0 4 0,0-3 0,0 8 0,-7-7 0,-1 8 0,-7-5 0,0 2 0,1-5 0,-1 3 0</inkml:trace>
  <inkml:trace contextRef="#ctx0" brushRef="#br0" timeOffset="2752">2941 442 7768,'0'-15'0,"-2"2"0,-1 2 137,-2 1 1,0 8 0,5 2 76,0 8 0,0 12 0,0 6 0,0 7 67,0 6 0,0 5 0,0 5 1,0 5-126,0 3 1,-5 2 0,0 0 0,2 0-126,1-1 0,-2-5 0,-1-4 1,1-7-121,3-8 1,1 1 0,0-13-14,0 1 1,1-6 0,4-9-26,5-2 0,3-6 0,0-6 0,0-4-97,2-6 1,-7 1 0,10-6 0,0 0 10,-2-4 0,-1-1 1,-4 1-1,-1 6 178,2 3 1,-4 2-1,2 5-14,1 4 0,-3 5 1,0 5-1,-1 6 181,-4 7 1,4-2-1,-1 6 1,2-3 28,4 1 0,-1-1 1,1-4-1,-2 0-128,1-1 1,2 0 0,2-5 0,-1-4-161,1-3 0,0-2 0,1-2 1,2-3-3,2-4 0,-1-5 0,-6 0 0,-1-1-14,-2 0 0,-2-4 0,2-1 1,-5 1 70,-4-3 0,-1 6 0,0-4 97,0 4 1,-1 8 0,-4 3 0,-5 3 120,-3 2 0,3 7 0,0 3 0,0 4 20,2 6 0,-3-2 0,6 6 0,2 1-232,1-2 1,-3 5-1,0-6 1,2 3-816,1-1 897,2-6 1,5 4-134,0-8 0,7-4 0,-3-2 0,4-1-381,2-4 1,5-3 497,-1-5 0,7-9 0,-3-9 0</inkml:trace>
  <inkml:trace contextRef="#ctx0" brushRef="#br0" timeOffset="3463">3764 956 7691,'-7'-8'-21,"-1"0"0,-6 5 198,-1-2 0,0 5 0,2 6 0,2 3-70,1 2 0,2 7 0,-4 3 0,4 2-36,2 3 0,-4 0 0,5 0 0,2-1-113,1 1 0,2 0 0,0-1 0,0-6 27,0-2 0,6-4 0,4-4 0,5-4 34,5-3 1,-2-2-1,6-3 1,1-5 36,-3-7 1,6-10-1,-3 1 1,1-4 5,-2-1 1,2-7-1,-4-3 1,-1-4-125,0-1 1,-1-5 0,-6-2 0,1-1 81,0-3 0,-2-3 0,-3 0-95,-5-1 0,1 2 1,-1 1-1,-2 6 0,-1 4 197,-2 8 1,5 12 0,0 6 200,-2 4 1,0 10 0,1 7-1,0 12-73,0 10 0,-3 11 0,-1 6 0,0 2-179,0 2 0,0 2 1,0 3-1,-1 5-56,-4 3 0,2-3 1,-7 1-1,-2 3-153,-1-1 1,3 5 0,1-8 0,-1 0-194,2-5 1,-4-7 0,7-14-64,2-4 207,1-2 108,2-14 1,5-3 0,2-10-1,1-7-37,3-6 0,3 0 0,0-6 1,1-2-1,0 0 28,-1 1 0,1-1 1,-2 6-1,-1 4 269,-3 5 0,1-1 12,5 7 0,-7 7 0,-3 8 0,-2 4-90,2 6 1,-3-2-1,3 5 1,-4 0-89,-1 0 0,0-4 0,0 4 1,0-2-62,0-3 1,5-1 0,2-4 0,1-4-130,3-4 0,2-3 1,2-2 88,0 0 1,6 0-1,2-2 1,1-4 0,1-7 53,1-5 0,0-2 1,0 5-1,-3 1 326,-2-1 1,-1 0-1,-5 1 239,-1-1-1,-1 0-335,-3 1 0,-5 1 0,-10 3 1,-5 5-161,-3 3 0,-3 2 0,-4 0 1,-2 0-110,-1 0 0,-5 7 0,3 4 0,-1 5-437,2 4 0,3 0 0,6-4 0,2 2 509,3 2 0,-3 6 0,5-3 0</inkml:trace>
  <inkml:trace contextRef="#ctx0" brushRef="#br0" timeOffset="4173">4999 1103 7795,'0'17'824,"0"2"-606,0 6 0,5 2 0,-1 5 0,1 2 0,0 5 106,0 3 0,-2 7 0,-6 0 1,-3 0-171,-3 2 0,0-5 0,-6 4-131,0 1 0,1-10 0,1 1 1,1-6-1,4-8-357,1-7 329,2-4 1,7-16 0,3-7 0,5-11-36,3-7 0,2-10 0,-1-6 0,3-4 61,2-5 0,-1 0 0,5-9 0,0-6-257,0-1 1,1-7 0,6 3 0,-3 0-171,-2 6 0,3 2 0,-5 17 229,-1 7-57,0 11 781,-8 4 0,1 14-31,0 3 1,-2 5-283,-3 5 1,1 5-177,-6 10 1,0-2 0,-5 6 0,0 2 0,-2 2-273,-3 1 0,-3-1 0,-8-2 0,-2-1-154,-2 1 0,-4 0 0,3 0 1,-1-3-520,1-2 0,1-1 263,6-6 0,6-7 624,3-7 0,10-13 0,3-10 0</inkml:trace>
  <inkml:trace contextRef="#ctx0" brushRef="#br0" timeOffset="5171">5469 1045 7662,'8'-7'0,"0"7"0,-3 0 0,-3 2 146,3 7 1,-5 3 98,-5 7 0,2-2 0,-6 4 0,3-1 0,3 1-195,1 2 1,2-5 0,0 1-51,0-2 1,2-9-1,3-3 1,4-4 62,4-1 1,7-1 0,0-3 0,-1-2-56,2-2 0,-4-7 0,1-5 1,-5 2 2,-3 2 1,-7 0 0,3-2 0,-1-2-396,0 2 279,0 2 0,-11 1 1,-4 1-52,-3-1 1,-7 7 0,1 3-159,1 3 1,1 2-324,3 0 422,-1 0 1,13 0 0,7-2 0,7-2 145,2-6 1,6-3-1,1-4 1,2-1 68,3-1 0,2-7 0,0 0 0,-2-5 0,-2-4 0,1-6 0,-1 4 0,1-7 0,-7 0 0,1 0 0,-4-5-39,-5 0 0,1 0 91,-6 4 0,2 8 111,-2 3 0,-4 9 509,4 5 1,-5 24 0,-3 12 0,-2 13-374,2 11 0,-6 4 0,1 5 0,-1 3 145,-1 0-351,0 12-244,2-10 283,-5 11 1,6-6-246,-3 0 0,-3-5 103,3 0 1,2-10-265,-1 5 1,5-13-1,-1 1 1,4-7 73,1-6 1,0-11-1,1 0 1,4-5 0,5-4-1,3-4 1,3-7-146,4-8 0,-2-1 0,5-8 0,-2-3 50,-3 0 0,3-3 0,-1 1 316,-2 0 0,-2 6 0,-1 5 0,-2 5 455,-3 3 0,-2 7 0,-5-1 0,2 8-226,-2 5 0,-1 9 0,-2 4 0,0 0 1,0 3 294,0-2-602,0 5 0,0-11 350,0 8-510,0-7 1,2 2 70,3-11 1,-2-2-222,7-7 21,-1 0 259,6 0 1,-2-7 0,-1-2 0,-4-5 13,-2 0 1,4-3 0,-3-1-1,-1-3 62,1-2 0,4 1 1,-3-3-1,0 4 146,-3 0 0,4 4 0,0-2 96,4 2 0,2 9 0,-2 2 0,-1 1-138,-3 0 1,1 0-1,5 5-12,0 0 1,-6 0-123,1 0 1,-5 0-126,5 0 1,-7 2 156,2 2 0,-3 5 0,-4 5 0,-1 1-8,-2 0 0,0-1 1,5 1-1,0 0 1,0 0-10,0-1 0,0 1 1,2 0 37,3-1 0,-2-6 0,7-3 0,1-3-31,2-2 128,2 0 0,-1-2 0,1-1 0,0-3 1,0-3-1,-1-2 0,1-2 39,0-2 0,-6-4 0,0-1 1,-1 2-90,0 2 1,-5 1 0,2 0 0,-5 1-63,-5-1 1,2 0 0,-7 2 19,-1 3 7,-9 4 1,2 6 0,-5 1-94,2 4 0,0 4 0,1 5 1,-3 3-1,1 1-23,2 1 0,4 1 1,1-6-1,2 1-713,3 0 0,-1 0 0,6-1 805,1 1 0,3 0 0,1-1 0</inkml:trace>
  <inkml:trace contextRef="#ctx0" brushRef="#br0" timeOffset="5317">6836 1074 9350,'0'19'0,"-2"3"0,-2 1 293,-6 3 1,-3 1 0,-2 1 0,0-2-902,1-1 1,-1-2 607,0 1 0,-6 4 0,-2-5 0</inkml:trace>
  <inkml:trace contextRef="#ctx0" brushRef="#br0" timeOffset="6154">7101 1103 7890,'5'-10'478,"-1"1"1,8 4-408,-2-5 1,8 2 0,3-4 22,2 3 1,0-1 0,3-7 0,-3 0-29,-2-3 0,3 0 0,-4 4 1,-2-2-39,-2-2 1,-1-1-1,-2 3 1,-2-1-31,-1 1 1,-7 1-1,2 3 64,-3-1 1,-4 7 0,-3 3 0,-4 3 0,-4 2 0,-2 7 1,0 3-1,1 3-87,-1 1 0,5 3 0,0 2 0,0 4-70,2 0 0,-3 3 0,6-5-10,2 2 0,1-5 0,2 2 1,0-4 88,0-1 1,2-7-1,3-3 1,6-3-1,7-4 26,6-3 1,-1 2 0,2-7 0,1-2 132,2-1 0,-4-1 0,1-1 0,-1 2 32,-1 3 1,3 4 0,-6 6 0,-1 0 159,3 0 1,-6 6 0,4 4-15,-4 3-149,-8 2-111,5 6 0,-5-5-76,7 4 211,-7-4-832,5-1 359,-11 0 123,11-1 187,-11 1-37,11-7-2226,-12-1 997,6-7 528,-1 0 350,-4-7 0,5-1 354,-7-7 0,-7 1 0,-1-1 0</inkml:trace>
  <inkml:trace contextRef="#ctx0" brushRef="#br0" timeOffset="6317">7806 809 8577,'0'17'0,"0"2"0,-1 6 0,-4 3 271,-5 1 0,-5 7 0,-4 3 0,-4 4-97,0 1 1,-5 0 0,5-2 0,-1-1-473,-1-2 0,2-6 0,-1 1-367,4-3 1,4-3 136,1-4 1,2-2 61,3-8 335,-3 1 131,12-7 0,1-1 0,8-7 0</inkml:trace>
  <inkml:trace contextRef="#ctx0" brushRef="#br0" timeOffset="7117">7909 868 7885,'15'-5'0,"-2"4"485,-3 7-485,3 2 660,-12 20-195,6 1-312,-1 9 1,-4 8-1,3 1 1,-3 4-17,-2 1 1,0 2 0,0 6-1,-2 1-30,-3-2 1,2 3-253,-7-8 0,0 1-39,-5-1 0,-1-5 142,-3-10 0,2 2-354,-2-7 1,1-6 130,-2-8 1,9-6 92,-4-4 0,5-7 1,0-12-1,5-11-364,4-6 563,7-10 1,3-2 53,5-6 0,3-6-125,2-4 1,4-10-11,6-5 0,1-4-332,-1-5 0,5 1 286,1-7 0,4 9 179,-5 2 1,5 12-108,-4 12 0,-3 12 506,-7 7 1,1 9-121,-6 11 0,-1 6 42,-4 8 0,-5 5-153,0 5 1,-7 8-12,2 2 0,-4 4-232,-1 1 0,-1 1 149,-4-1 0,-3-4 0,-9-1-555,-2 2 0,1-3 1,-5 0-1,0-2-849,0-3 1014,5-8 1,-3-4-477,6-6 421,7 0 0,2-8 271,6-6 0,1-3 0,4-9 0,5-3 0,5-7 21,4-7-25,4 2 1,6-16 0,1 3 29,-1-3 1,6-6-1,-1-1 348,-1 2-182,-2 1-81,-2-4 0,-1 9 376,-4-2 1,-3 15-191,-6 4 1,0 18 487,0 6-495,-7 10 1,-2 8 400,-6 17-495,0 9 0,-5 16 1,-1-1-1,-2 1-137,-4 4 0,-2 2 0,-4 5 0,-2-4-91,2-2 0,-3 6 0,1-2 1,2 1-234,2-1 130,1-3 1,0-14 38,1-2 1,6-4 0,3-3 0,3-4-67,2-4 0,2-6 0,4-4 1,9-5 24,8-3 0,1-2 240,6 0 0,-4 0 431,8 0-324,-3-7-115,5-1 1,-5-2 25,3 0-117,-3 7 225,-1-10 0,-1 10 46,1-7 1,-7 5 0,-2-3-1,-2 1 1,1 3-85,-2-3 1,-2 4 0,-1-5-124,0 1 1,-7-4-13,-3 1 0,-5-2-117,-5 3 0,-3-3 1,-9 7-1,-1 2-108,-1 1 0,-7 9 0,3 3 0,-2 3-702,1 1 660,6 1 1,-8 0-140,6 0 259,0-1-591,6 1 276,6 0 84,-5-7-32,11 5 47,-5-5 174,7 0 1,7-1 0,3-7 153,3 0 0,8 0 0,2 0 0</inkml:trace>
  <inkml:trace contextRef="#ctx0" brushRef="#br0" timeOffset="7383">9247 30 7751,'6'-14'219,"-4"5"1,4 9 0,-6 10-1,0 5 1,0 6 103,0 9 1,0 7-1,0 12 1,0 3-54,0 1 0,0 9 0,0-2 0,0 4-115,0 1 0,-1 4 0,-2-6-166,-2-1 0,-2 2 1,4-3-1,-2-4-14,2 0 0,1-11-688,2-2 1,0-15-1,2-3 143,3-8 0,3-6 0,8-12 0,2-2-688,2-3 1258,6-16 0,3-4 0,9-10 0</inkml:trace>
  <inkml:trace contextRef="#ctx0" brushRef="#br0" timeOffset="7558">9849 1 7748,'-21'15'1142,"-2"6"-792,-6 3 0,-5 4-277,-1 1 0,-7 7 0,-1 4 1,-4 2-1,0 1 0,-1-3 1,3 0-1623,0 0 1312,-2-4 0,11 5 89,-3-7 0,1 2-87,4-1 0,3-3-861,-3 8 1096,9-8 0,-9 11 0,3-6 0</inkml:trace>
  <inkml:trace contextRef="#ctx0" brushRef="#br0" timeOffset="7812">9408 839 7530,'9'6'86,"2"2"0,-6 7 543,-2 0 0,-1 1 1,-2 4-423,0 4 1,0-3 0,0 1 0,1-3-352,4 1 1,3-2 0,9-8 0,1-5 248,1-4 1,8-7-1,-5-4 1,1-5 55,-3-4 1,-4 1-1,-3-7 1,-3-1-228,-5-2 0,-3 0 0,-2 2 0,-2 3-164,-3 2 1,-3 2-1,-8 6 1,-2 3-43,-2 5 0,-5 3 1,4 2-1,0 0-1900,0 0 2172,-5 7 0,3 1 0,-7 7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1:50.38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118 846 7660,'-15'7'78,"0"3"1,5 3 209,1 1-47,-1 1-109,-5 0 1,0 6 35,1 3 1,6-1 0,3 0 71,3-2 1,2-1 0,2-7-46,3-3 1,3-4 0,6-6 0,1 0-262,0 0 1,1-11 0,2-4 0,2-1-319,-2 0 0,-2-4 1,-3-1-1,-1 0 0,-4-1 595,-2 4 0,-1 2-281,-5 1 1,0 1 0,-1-1-1,-4 2-90,-5 3 1,-3 4 0,-2 6 108,0 0 0,7 6 0,3 4 1,4 3-93,1 2 1,0-6 0,1 0 90,4-3 1,3-1 0,7-5 0,1 0 62,4 0 0,-4-7 0,4-2 0,-2-4 136,1-2 0,-2 2 0,2 1 1,-2 3 152,-3-3 0,1 6 0,0 1 79,0 3 0,-6 4-252,1 3 0,-7 9 1,4 11-1,-2 6 0,1 6 527,3 8-539,-6 8 1,3 6 0,-6 10-247,0 3 0,-1 6 1,-3 2-289,0 2 0,-8-5-111,2 1 0,-1-6 382,1-9 1,-1-7 10,6-17 1,0-4-545,5-11 287,0-3 0,0-14 38,0-7 356,0-13 0,0-10 0,0-7 0</inkml:trace>
  <inkml:trace contextRef="#ctx0" brushRef="#br0" timeOffset="153">485 567 7795,'8'-8'407,"-1"1"-407,-7 7-241,0 0 1,-5 2-276,0 3 1,-5-2 515,5 7 0,-6 0 0,3 4 0</inkml:trace>
  <inkml:trace contextRef="#ctx0" brushRef="#br0" timeOffset="397">500 817 7766,'1'15'0,"3"-1"0,2 1 272,2 0 0,-3-6-131,5 1 1,-5 0 0,5 5-61,1-1 0,2-4 0,2-2 0,0-1-62,-1-4 0,1-1 1,0-2-1,0 0 29,-1 0 1,-1-7 0,-1-3 0,-4-3 35,-2-1 0,-1-1 1,-5 0-1,0 1-8,0-1 0,-1 0 1,-4 1-1,-7 0 1,-4 5-232,-4 4 0,-1 3 1,3 2-122,-1 0 0,-1 2 1,5 3-1,1 6 76,-1 7 200,7-2 0,-5 6 0,5-8 0</inkml:trace>
  <inkml:trace contextRef="#ctx0" brushRef="#br0" timeOffset="1247">1235 640 7642,'-5'-9'120,"0"-1"1,-6 7-1,1-2 1,-3 3 0,3 9 0,2 2-47,1 4 1,-3 2-1,4 1 1,-1 4 75,1 5 1,-1 2 0,4 3-1,-2-1-88,2 1 1,1-1 0,2-1 0,2-4 19,3-4 1,3-6 0,8-4 0,2-5 19,2-3 1,6-9 0,-2-3 0,4-4-7,2-6 1,-1-3-1,0-6 1,1-2-16,-1-3 1,1-4 0,-3-6 0,-1 0-96,-1 0 0,-5-2 1,2-3-1,0-5-98,-4-3 0,-7-2 0,-3 0-60,-1 1 0,-2 5 13,-5 4 0,0 5 529,0 5 1,0 10 0,-2 11-104,-3 6 1,4 19 0,-4 14 0,3 10-121,2 8 0,-2 9 1,-1 4-1,-2 2-115,2 1 0,-5 11 0,-2-6 1,-1 2-467,1-2 0,-2 7 1,6-9-1,-1-3 83,1-4 0,1-12 0,5-6 0,0-7 178,0-7 0,1-9 0,4-5 0,5-3 23,3-2 1,2-7-1,0-4 1,-1-7 32,1-7 1,0 2-1,-1-1 1,1-1 116,0 3 0,-1-5 0,1 8 259,0 1 1,-5 8 0,-2 7-11,-2 6 1,-1 10 0,-5 8 0,0 1-114,0-1 1,0 5 0,0-3 0,0 1-270,0 1 0,2-7 1,1 1-597,2-2-136,7-9 387,-4-2 214,0-6 264,5 0 0,-5 0 0,7 0 0</inkml:trace>
  <inkml:trace contextRef="#ctx0" brushRef="#br0" timeOffset="1401">1911 405 8229,'0'-8'-116,"-7"2"1,4 10 0,-5 3-1,0 1 1,0 4 0,-2 1-203,2 1 1,-4-4-1,6 0 1,-2 1 317,-4 2 0,-1 2 0,-2 0 0</inkml:trace>
  <inkml:trace contextRef="#ctx0" brushRef="#br0" timeOffset="1827">1896 699 7671,'15'5'0,"0"0"341,-1-2 1,-1 1-1,-3 0 115,-5 6 0,2-2 1,-2 2-311,-2 2 0,-2-4-959,-1 2 602,-6-1 1,6-2 55,0-7 1,2-7-1,7-7 1,3-1 57,1 0 1,2 1-1,-1 1 1,1 1 0,0 4 306,-1 1 1,1 3 0,0 4 0,-1 0 59,1 0 1,-5 1 0,-2 4-1,0 5-60,0 3 1,1 2 0,2-1-146,-1 1 1,-5-2 0,5-1-118,1-3 0,-3-5 0,2 0-229,1-2 0,-2-7-59,0 0 0,1-6 155,5 1 1,0-3-47,-1-2 1,1 6 149,0-1 1,-2 5 0,-2-3 0,-1 1 125,1 4 0,-2 1 0,-1 4 0,0 3 0,0 3 376,3 0 0,-2 5 0,0-3 0,1 3-383,-2 2 0,5-5 0,-3-2-401,3-2 0,2-1 295,0-5 0,-5 0 81,-1 0 1,-1-2-14,2-2 0,3-11 0,-4-8 0</inkml:trace>
  <inkml:trace contextRef="#ctx0" brushRef="#br0" timeOffset="1967">2558 508 7897,'1'-8'-1432,"4"3"1432,-3 3 0,11 9 0,-5 1 0</inkml:trace>
  <inkml:trace contextRef="#ctx0" brushRef="#br0" timeOffset="2433">2866 626 7310,'9'-7'-5,"-5"-3"1,-4-3 118,-4-1 1,-5 5-1,-5 5-14,-1 2 0,0 4 0,1 1 8,-1 2-94,7 13 0,-4-12 0,6 12-184,-2 0 202,4 0 1,-2-2-177,6 4 182,0-4-27,0 6 0,0-6 2,0 4 0,0-4-63,0 3 1,1-2-3,4-2 0,-1-2 150,5-4 0,1 0 0,5-6 0,0 2 0,1-2 0,2-3 0,1-3 146,-1-2 0,-1-5 0,-3 5-106,1 2 0,0-4 0,0 2 52,-1 2 1,1 2-72,0 1 1,-6 0 96,1 0-187,0 0 1,5 0 245,-1 0-46,-5 0-146,4-7 0,-5 5 507,7-3-429,-1-3 1,1 0-1,0-5 1,-1 2 65,1 1 1,-5 0 579,0-5-342,-7 1-292,3-1 0,-6 0 0,-1 1 0,-4 0 0,-5 5 1,-3 4-387,-2 3 1,-1 4 0,-2 3 0,-2 4-646,3 5 0,2 0 0,3 1 0,4 0 858,2-1 0,-6 8 0,4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4:14.1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2499 74 7764,'64'0'22,"0"0"0,-2 0 0,0 0 1,-1 0-1,-1 0 0,-3 0 1,0 0-1,-1 0 0,-1 0 1,-2 0-1,0 0 0,0 1 1,-1 0-1,-1 0 0,-1 1 1,50 3 1232,-2-2 0,0-1-1131,-47-2 0,1 0 1,-2 0-1,1 0 1,47 0-1,-5 0 23,-3 0 1,-8 0-1,-4 0-65,-3 0 0,-8 0 1,-5 0-1,-6 2-38,-7 3 0,-5-4 0,-5 4 0,-5-3-62,-3-2 0,-8 1 1,-3 3-1,-4 1 57,-1-2 0,-1-2-41,1-1 0,0 0 0,-1 0-99,1 0 1,-5 0 0,-2 2-1,0 1-434,0 2 1,-3 0-2159,5-5 2693,-7 0 0,-3 7 0,-8 1 0</inkml:trace>
  <inkml:trace contextRef="#ctx0" brushRef="#br0" timeOffset="1347">1 118 7167,'14'0'-420,"1"-4"0,0-1 456,-1 1 0,1-2 120,0 1 1,0 0 20,-1 5 1,1-5-29,0 0 1,-6 0 0,1 5-71,2 0 1,1 0 0,1 0 0,1 0-39,0 0 1,-1-1 0,1-3 0,0 0-8,0 0 1,4-2-1,2 1 1,1 2 1,-1 1 0,3-3 0,-2-1 1,-1-1-12,0 0 0,5 3 1,-1 4-1,2 0-4,3 0 0,-1-5 1,2 0-1,2 1 20,1 3 1,5 1-1,-1 0 1,3 0 25,5 0 1,6 0-1,0 1 1,5 3 6,9 1 0,4 0 0,5-4 0,3 2 34,6 2 0,5 2 0,8-4 1,-46 0-1,1-1-42,0 0 1,0-1 0,3 0 0,0 0 0,-1-1-1,1 0 1,0 0 0,1 0-46,1 0 0,1 0 0,-4 0 0,1 0 1,-1 0-1,0 0 0,-3 0 0,1 0-122,46 0 1,-5 0 0,-10 0-1,-6 0 45,-7 0 1,-6 0 0,-10 0 0,-5 0 7,-4 0 1,-7 0-1,-4 0-333,-3 0 0,-8 0 7,-3 0 1,-14 0 0,-9 0 0,-13 2-77,-11 2 1,0 0 0,-12 4 449,-2-2 0,-2 6 0,-1-4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4:16.60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 44 7807,'0'-9'-677,"0"-1"1,0 5 747,0-5-20,0 7 0,-1-4 28,-4 7 1,2 0 101,-7 0-35,7 0-71,-4 7 1,14-1 0,4 4 0,5-5-3,4-3 1,6-2 0,0 0 0,5 0 29,4 0 1,10 0-1,1 0 1,3 0-17,2 0 0,11 0 0,1 0 0,9 0-18,7 0 1,1 5 0,6 1 0,1 1-82,3-1 1,8 1-1,1-4 1,-46-1-1,0 1 23,3-1 0,1-1 0,5 0 1,2 0-1,0-1 0,1 0 0,-1 0 1,1 0-67,0 0 1,1 0 0,2 0 0,1 0 0,2 0 0,0 0 0,1 0 0,1 0 86,1-1 1,-1 2 0,3 1-1,0 1 1,1 0 0,0 0-1,-1 0 1,1 1-4,0-1 0,0 0 1,5 3-1,1 0 1,-3-2-1,0 1 1,-2 2-1,-1-1-4,0 2 0,-1-1 0,0 1 0,-1-1 0,-2 0 0,1 1 0,-2-1 0,1 0 14,-2 1 1,0-1 0,1-2 0,0 0 0,-3-1 0,1 0 0,-2 0 0,-1-2 35,-2 0 0,-1 0 0,1-1 0,-1-1 0,-8 0 0,-2 0 0,-3 0 0,1 0 100,46 0 1,-12 5-1,-9 0 1,-7-2-59,-6-1 0,-15-2 1,-7 0-1,-6 2-30,-8 3 0,-5-4-1210,-8 4 544,-7-3 0,-10 3 1,-11 0-272,-5-2 1,-2 0 980,6 2 1,-8-3-1,0 4 1</inkml:trace>
  <inkml:trace contextRef="#ctx0" brushRef="#br0" timeOffset="1355">8099 206 7987,'36'0'0,"5"0"0,5 0 0,8 0 136,8 0 0,5 0 0,18 0-43,0 0 0,13 0 1,-2 0-1,-45 0 0,-1 0 14,47 0 0,-45-1 0,0 0 0,41-2 0,0-3-70,-1-3 1,-6 1-1,-1-3 1,-3 1 117,-2-1 0,-8 2 0,-9 1 1,-4 2-152,-5 2 1,-10-2-1,-11 1 1,-7 2-505,-6 1 1,-14 2 60,-11 0 1,-11 0-1,-18 2 439,-6 3 0,-9 3 0,-3 6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4:57.2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72 339 7808,'-15'-10'26,"1"2"0,1 0 1,1 1 361,2 1 0,7-6-165,-2 2 1,5 2 0,5 0-41,5 1 1,9-2-1,8 2 1,5 1 76,7-1 0,6 2 1,5 5-1,9 0 0,8 0 78,5 0 0,3 7 0,0 4-11,-1 7 0,1 5 0,-13 6 0,-3 2-186,-4 4 0,-9 1 0,0 3 1,-7-5 3,-3-3 0,3-1 0,-5-3 0,-1-2-129,-2-6 0,-2-4 0,1-3 0,-1-4-83,0-2 0,-6-1 0,-1-6 0,-3-4-287,1-5 0,4-3 0,-6-2 0,-5 0 33,-6 1 1,-1-1 0,-1 0 0,-3-1 33,-5-4 0,-6 4 1,-7-4-1,-2 4 98,-1 1 0,-1 2 1,5 4-1,2 2 1074,3 0-639,-3 6 0,18-6 0,0 9 1,8 3-35,7 5 0,3-2 1,8 0-1,1 0 119,3 0 0,4 0 1,-3 4-1,0-2-93,0 1 0,1-3 0,-6 2 0,-5 1-109,-3 3 0,-3 0 0,-7 1-59,-3 0 0,-4-1 0,-6 1 0,-1 0-35,-4-1 0,-8-4 1,-9 0-1,-2 0-27,-7-2 1,-5 5-1,-8-3 1,-2 1 204,-3-1 1,2 3-1,-6-3 1,3 1 55,2-1 0,-1 3 0,4-3 0,4 3-87,3 2 1,4-5 0,6-1 0,4 1 41,4-2 1,6 5-554,4-3 0,5-2 0,10 1-526,5-3 0,7-1 0,5-5 0,-1-2 221,0-2 1,-1 2 0,-6-5-1,1 2 634,0 1 0,0-14 0,-1 1 0</inkml:trace>
  <inkml:trace contextRef="#ctx0" brushRef="#br0" timeOffset="944">2218 589 7808,'-10'-30'0,"2"2"384,2 4 1,1 1 0,5 5 0,0-1 312,0 1 0,0 1 0,1 4-293,4 3 0,-3 6 1,4 8-212,1 6 0,-5 5 0,2 5 0,-2 2-44,-2 1 0,0 5 1,0-4-1,0 4-240,0 2 1,2-6-1,1-1 1,2-2-47,-2-3 1,-1-1-1,-1-4 1,3-2-24,1-1 152,0-7 0,-7 4 0,-3-9 1,-5-1-51,-3-2 0,-2-7 0,-1 4 0,-2-2-64,-1 1 1,-6 5-1,4-1 1,-2 4 100,-3 1 1,3 1 0,0 4 0,2 7 127,3 6 1,-3 5 0,1 6 0,2 2-33,2 3 1,3 2 0,1 5 0,2-2-138,-1 2 1,4-7 0,3-3 0,2-4-134,2-1 1,2-10 0,2-3-1,8-5-104,6-4 0,5-4 0,6-5 1,1-7-206,-1-6 0,5-6 0,1-9 0,-3-3-491,-1-1 1,-3-3 994,-4-4 0,4-6 0,-5-3 0</inkml:trace>
  <inkml:trace contextRef="#ctx0" brushRef="#br0" timeOffset="1094">2336 74 8032,'0'-15'0,"0"1"0,0-1 3228,0 0-2937,0 7 0,6 2-233,4 6 0,-2 1 0,0 4-1112,-1 5 0,-2-2 1,-5 2 1053,0 1 0,0 9 0,0 3 0</inkml:trace>
  <inkml:trace contextRef="#ctx0" brushRef="#br0" timeOffset="1954">2409 353 7808,'7'23'-28,"-6"5"1,6-3 0,-2 2 649,0 3 0,1 1 0,-3 3-257,2 5 1,0 10 0,-5 5 0,0 5-188,0 5 0,-6 1 0,-4 7 0,-1-2-56,1 0 1,-3-1-1,4-10 1,0-2-558,-1-3 0,7-10 0,-4-11 442,1-7 1,6-12-1,-2-12 107,5-10 1,9-10 0,-3-16 0,4-6-44,2-2 1,5-9-1,-1-3 1,1-4-112,1-6 0,-3-3 0,7-7 0,-1 1 25,-1-1 1,5 7-1,-4 5 1,4 9 180,1 8 1,1 3-1,-1 9 1,1 6 209,-1 5 1,-6 13 0,-3 4 0,-4 3-267,-1 2 1,-2 7 0,-4 4 0,-4 5-87,-3 4 1,-9 6 0,-2-2 0,-6 4-320,-5 2 1,-4-1 0,-10 0 0,-2 1-275,3-1 0,-8 1 1,8-3-1,-1-2-65,5-5 0,-1-4 0,7-3 294,1-3 1,2-5 0,10-10 144,5-5 1,5-3 0,5-2 0,7 0 93,6 1 1,4-6 0,8 1 0,-1 1 178,1 1 0,1 3 0,1-1 0,3 0 202,-3 0 1,-1 6 0,-3 0 0,-3 3-133,-6 3 0,-2 1 0,-3 2 97,1 0 0,-2 7 0,-3 2 0,-4 3 146,1-2 0,-5 8 0,2-4-206,-2 3 0,0-1 0,3-1-244,4-1 0,4-5 0,2-5 0,1-4 61,4-4 1,-2-1 0,5-8 0,-2-4-61,-3 1 1,-2 0 0,-2 1 0,-3 0 11,-1 0 1,-7 1 0,2-1 0,-3 0-28,-2 1 1,-7 4 0,-3 2 0,-4 1 52,-6 4 1,-1 1 0,-5 2 0,3 0 112,1 0 0,3 0 0,4 0-31,0 0 0,7 2-88,3 3 0,15-4 0,7 4 0,2-3 44,2-2 0,5-2 0,-1-1 0,1-2 43,-1 2 1,1 1-1,-7 4 1,-1 1 54,-1 2 1,-3 6 0,1-1 0,-2 3 167,-3 2 1,-2 0 0,-5-1 120,2 1 1,0 0 0,-5 0 7,0-1 1,0-4-101,0 0 0,0-9-382,0-1 0,2-6 1,1-9-1,4 1-277,1-1 0,2-5 1,4-1-1,3 0-339,2 0 1,-3 1 0,4 5 0,-2 2 198,2 3 1,-2-1 0,4 6-1,1 2 486,0 1 0,2 2 0,4 0 0</inkml:trace>
  <inkml:trace contextRef="#ctx0" brushRef="#br0" timeOffset="2849">4070 530 7914,'0'-15'0,"-1"0"0,-3 1 563,-1-1 1,-6 7 0,1 3-260,-3 3 1,-2 4-1,1 3-271,-1 5 1,0 3-1,1 3 1,1 2-16,3 2 1,-3 4 0,3-3-1,-2 2-65,3 3 0,-3-4 0,7-3 0,2-2-37,1-3 0,4-4 0,3-2 1,5-1 230,3-4 1,3-6 0,2-4-1,2-1 41,-2-3 1,5-7 0,-1-2 0,1 2-24,-3 2 1,-4-1-1,-1-1 1,0-1 77,-1 1 0,-1 6 0,-1 4 5,-2 2 1,-2 2 0,2 9-30,-6 5 0,-2 10 0,-2 4 0,0 6-74,0 4 1,-2 8 0,-1 11 0,-3 2-7,-3 6 1,0 7 0,-6-1-1,2 2-283,3-1 1,-3-6-1,5 2 1,0-7-78,3-8 0,3-3 0,2-15 1,0-5 337,0-3 0,2-3 0,3-7-49,5-3 0,-2-4 0,0-8 0,0-2-87,0-6 1,-3-5 0,3-5-1,0-4-343,1-4 0,-6-1 0,2-2 0,-2-4-281,2-4 1,-3-5 0,2-3 0,-2-4 211,-2-1 1,0-2 0,0-3 0,0 3 372,0 5 1,0 5 0,0 5 0,0 4-58,0 4 1,0 7 0,0 1 337,0 2 1,2 3 0,1 6 0,4 4 414,1 2 0,-3 1 0,4 5 0,3 0-287,1 0 0,6-5 1,3 0-1,1 2-227,3 1 0,3-3 0,4-1 0,1-1-46,-1 1 0,3-6 0,-2 2 0,-1-3-152,-2-1 1,-4-1 0,0 0 0,-6 0 14,-5 1 0,2-1 1,-10-1 49,0-4 0,-1 4 1,-9-2-1,-3 5 21,-4 3 1,-6 7-1,-3-2 1,-2 5 41,2 5 0,-3 3 0,2 8 1,1 2-60,1 2 1,7 6-1,2-2 1,2 4-13,2 2 0,3-1 1,2 0-1,3-1 29,1-3 1,6 1 0,-1-7 0,5-1-58,4-1 1,2-3 0,6-1 0,-5-3-277,0-5 0,-3 2 1,-4-2-1,0-2-1143,-1-2 0,-4-1 1464,0 0 0,-13 0 0,1 0 0</inkml:trace>
  <inkml:trace contextRef="#ctx0" brushRef="#br0" timeOffset="3016">3850 1353 7735,'6'8'7,"-1"-1"0,8-9 0,5-4-206,3-9 1,9-6-1,6-9 1,0 1 198,0-1 0,11-6 0,-1-1 0</inkml:trace>
  <inkml:trace contextRef="#ctx0" brushRef="#br0" timeOffset="3141">4776 74 7726,'-4'10'0,"-5"0"104,-11 1 1,-6 4 0,-3 3 0,-1 1-35,1-1 1,6 4-71,3-3 0,4 7 0,1-3 0</inkml:trace>
  <inkml:trace contextRef="#ctx0" brushRef="#br0" timeOffset="4116">5231 309 7455,'-14'-6'46,"-1"-4"1,5-3-1,2-2 289,2 1 0,1-1 0,5 0-36,0 0 1,0 1-1,1-1 1,3 0-41,0 1 1,9 1 0,1 0-1,5 1 20,4 1 0,2-9 0,6 9 0,1-1 6,3-1 1,-1 2 0,-6 1 0,-4 5-246,-4 3 0,-4 2 0,-3 2-86,-3 3 1,-4 3 0,-6 7-1,-1 1 1,-6 4 35,-7 4 0,-6 4 1,-6 1-1,0 1-105,-5-1 0,0 1 1,-7-1-1,2-1 66,3-4 1,4 2-1,3-6 1,3-4 136,2-4 0,6 1-50,5-3 1,7 3 62,-2 1 1,5-5 0,3-3 0,4-1-25,1 0 0,-3 5 0,3-4 1,0 1-378,1-1 1,-6 6-1,3-3-380,1 5 1,-6 2 0,4 2-1,-3 1 680,-2-1 0,0-1 0,0-3 0</inkml:trace>
  <inkml:trace contextRef="#ctx0" brushRef="#br0" timeOffset="4244">5187 853 8823,'0'15'473,"0"0"1,-1-1 0,-4-1 0,-5-1 0,-3-4 0,-2-1 374,1-4 1,4 3-605,0-1-244,7 0 0,3-5 0,8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5:08.4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0 206 6550,'0'-14'84,"7"1"1,2 1 0,4 1 570,2-5 1,6 1-1,4-5 1,3 4-334,1 1 0,5 0 1,2 1-1,2-1-76,3 0 0,-5 7 1,-2 3-1,-5 4-35,-4 1 0,1 1 1,-6 4-1,-4 7 18,-5 6 0,1 6 1,-7 9-1,-2 4-14,-1 6 1,-4-1 0,-1 14-1,-4 1-129,-1 0 1,-2 7 0,-5-7 0,1 5-36,-1 0 1,5-8-1,2-5 1,2-5 47,2-5 1,3-3 0,1-8 0,0-2-199,0-1 0,0-7 1,0 1-100,0-2 1,6-4-904,4-4 0,-2-2-1550,2-7 1414,-7-7 0,2 6 14,-10-4 1223,-3 10 0,-7 3 0,1 7 0</inkml:trace>
  <inkml:trace contextRef="#ctx0" brushRef="#br0" timeOffset="452">279 971 7487,'-5'-20'0,"-1"1"0,-1 1 83,1 1 1,1 8 572,5-1 0,0 8 1,0 2-319,0 8 1,0 10-1,0 3 1,0 2-104,0 3 1,0 7 0,0 3-1,0 2 1,0 2 1,0-4 0,0 0 0,0-3-271,0-4 1,0 4 0,0-10 0,0 0-316,0-4 1,0-7-817,0-2 757,0-7 1,0-8 0,0-11-499,0-6 1,-2 3 0,-1-6 905,-2-1 0,-6-8 0,3-4 0</inkml:trace>
  <inkml:trace contextRef="#ctx0" brushRef="#br0" timeOffset="839">132 868 8347,'15'0'0,"0"0"0,1 0 539,4 0 0,-1-2 0,7-1-191,1-2 0,8 0 1,-3 4-1,2-3 1,3-1 112,1 2 0,0-3 0,-1-1-395,-8-1 1,-1 5-1,-8-4 1,-2 2 98,-2 0 0,-1-1-656,0 1 40,-1 3 175,-6-11 0,-1 10-70,-7-7 1,-2 7 339,-3-2 1,2 10 0,-5 5 0,0 4 74,0 6 1,-2 3-1,-5 6 1,0 2 151,1 4 1,-6 7 0,1 7 0,-1 0 158,-1 2 0,-1-6 0,-4 4 0,5-3-227,5-2 1,-7-6 0,10-4 0,0-3-201,1-2 0,4-6 1,-3-3-527,1-4 377,7-1 0,-2-7 0,8-5-743,2-6 0,6-5 0,-1-7-744,3 1 1,2 1 1682,0 3 0,-7-3 0,-2 4 0</inkml:trace>
  <inkml:trace contextRef="#ctx0" brushRef="#br0" timeOffset="1351">147 891 7653,'0'-14'-6,"0"-1"908,0 0-560,0 7 1,2 2 0,1 7-86,2 4 1,5 10-1,-4 9 1,2 4-1,2 2 23,-2-1 1,5 10 0,-4 2 0,-1 0-69,-3 1 0,-2-1 0,0 0 1,2-4-307,-2-1 0,-1-1 0,-2-6 1,0-1 31,0-4 0,0-2-1286,0-8 857,0 1 0,0-13 0,0-7 0,0-7-223,0-2 0,0-6 0,0-1 714,0-2 0,-7-2 0,-1-4 0</inkml:trace>
  <inkml:trace contextRef="#ctx0" brushRef="#br0" timeOffset="1734">191 877 7653,'10'0'126,"0"-2"0,1-1 0,4-2 1,3 0 986,1-1-942,8-3 0,-5 0 0,9 0 1,1 1 25,-3 0 0,4 5 1,-11-2-1,1 3-281,-3 2 1,-4 0 0,-1 0-15,0 0 1,-7 2-1,-3 3 95,-4 5 0,-2 3 0,-3 1-27,0 1 1,-6 0 0,3-1 0,1 1 90,-1 0 1,-3 0 0,4 1 0,-1 2 64,1 1 0,-4 8 0,3-3 0,1 4 93,-1 1 1,1 1 0,1-1 0,-3 0-49,0 1 0,-5-1 1,3 1-1,-2-1-97,2 0 1,-3-1 0,4-2 0,-3-3-82,2-2 0,-3-3 0,5-6 0,-2-4-531,1-1-1,5-3 0,-2-5 266,6-4 1,0 2 0,0-7 0,1 0-375,4 2 0,-1-5 0,4 3 0,-2-3 42,-2-2 1,2 5 604,-1 1 0,0-1 0,-5-5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6:20.9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484 660 7874,'0'-15'144,"0"0"0,-2 6 83,-2-1 1,0 0 583,-6-5-540,1 7 0,-6-5 1,0 5 233,1 0-237,-1 1 110,0 7-111,0-6-107,-6 4 1,5-3 120,-4 10 0,-1 3 67,1 7-134,7 0 30,0 6-30,12 2-40,-6 6 0,7 1-200,0-1 1,0 0-43,0 1 0,5 1 0,2 1-138,1 3 285,2-1-125,-2-5 0,3 1 1,-6-1-1,-2 1 1,-1-1-1,-2-1-58,0-4 0,-7 2 1,-4-4-1,-5-1 85,-4 0 1,-4-1-1,2-6 1,-1-1-44,-3-3 1,3 2 0,1-7 0,0-2-35,4-2 1,2-1 0,3-1-1,2-4-107,1-5 168,7-3 0,-2-2-36,10 1 1,8-1-1,6 0 0,9 1 133,1-1 1,6 0 9,4 0 1,8-4 123,-3-1 1,-1 1-70,-4 4 0,0 0 11,5 1 0,-6-1 0,-4 0 0,-4 1-66,-6-1 0,2 2 1,-8 1-1,-3 4 1,-5 0-60,-4 0 0,-1 3 0,-5-5-174,0-1 1,-6 3 0,-4-1 0,-3 3-232,-2 3 1,0 1 0,1 2 225,-1 0 0,0 2 0,2 2 149,3 6 1,2 3-1,5 4 1,-2 1 68,2 1 0,1 2 0,2-3 0,0 4-25,0 1 1,2-6 0,1 3 0,3-4-35,3-1 1,-4-2 0,4-1 0,3-4 41,1-2 1,2-1 0,-1-6-1,1-3 30,0-1 0,1-6 0,0 0 0,1-6-15,-4-2 1,-2-1 0,2 4-1,-1-2-48,-3-2 0,-5-4 0,1 4 1,-2 2 75,2 2 1,-4 1-38,4 0 1,2 9 114,-2 6 0,5 6 1,-6 9-1,0 0-28,-3-1 1,4 6-1,2 0 92,1-2-370,2-2 1,0-8 0,-1-3 72,3-3 1,1-2 0,2 0 0,-1-2 0,1-3-1,0-5 1,-1-3-615,1-1 0,0-1 116,-1 0 1,1 7 471,0 3 0,-7 5 0,-1 5-150,-1 5 1,-4 3 41,3 2 1,-2-6-476,2 1 238,-4-7 79,12 10-369,-11-11 267,11 5 471,-11-7 0,11 0 0,-5 0 0</inkml:trace>
  <inkml:trace contextRef="#ctx0" brushRef="#br0" timeOffset="276">1204 87 7846,'0'-22'-152,"0"6"488,0-4 1,5 9 525,0 1 0,2 7-362,-2-2 0,-2 7 12,7 7 0,-7 8 65,2 12-453,3 1 1,-5 5 0,5 5-1,-1 4 1,-4 6 0,-1 8-37,-2 4 1,0 3 0,0-1 0,0 3-315,0 0 1,0 3 0,1-6-1208,4-2 1,-1-10 873,5-8 0,1-8-89,5-12 0,4-4 218,1-10 1,6-5 176,-1-10 1,2-7 252,3-12 0,6-1 0,1-11 0</inkml:trace>
  <inkml:trace contextRef="#ctx0" brushRef="#br0" timeOffset="484">2042 72 7827,'-21'0'0,"-8"0"0,-3 0 767,-10 6 0,3-2 109,-10 5 0,1 1-388,-5 5 0,-3 6-288,-8 4-1294,10-4 1231,-9 13 1,17-9-1,-5 11 1,2-2-182,0 0 1,5 5 0,7-3-528,1 2 1,2 1 0,6 7-1,2 1-86,1 2 0,9 2 1,-1-4-1,8 2 657,2-1 0,2-9 0,5-3 0</inkml:trace>
  <inkml:trace contextRef="#ctx0" brushRef="#br0" timeOffset="633">1381 851 7827,'29'-7'0,"0"6"-255,1-4 255,-7 3 647,-2 2 1,-6 0-181,-1 0 1,-1 2-210,-3 3 1,2-2 81,-7 7-280,-1 0-79,-4 4-433,7 1 1,-5 0 284,3-1 0,-4 1-1413,-1 0 976,0 0 604,0-1 0,-6 1 0,-3 0 0</inkml:trace>
  <inkml:trace contextRef="#ctx0" brushRef="#br0" timeOffset="929">1631 719 7852,'8'-15'1449,"5"0"-584,-3 1 1,3 5-1032,1 4 0,-4 12 1,-2 6-1,1 7-143,-1 3 1,-5 1 0,2 5 0,-4 1-6,-1-1 0,0 1 0,0-3 356,0-2 1,0-4-293,0-6-217,0-7 1076,7-1 0,0-19 0,4-4 0,-1-4 0,1-3 291,2 0 1,-3-1 0,0-4-934,1 4 0,2-4 0,2 5 0,0 0 0,-1 4-1221,1 2 1,0 4-1,0 3 1254,-1 5 0,7 4 0,2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7:08.83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1 897 7985,'28'-21'696,"-4"-4"-179,10 4-230,-3-7 0,15-1-78,3-10 0,7-5 30,12-5 0,-9 6-2194,10-6 2236,-4 7-109,2-9 1,-2 7 329,-6 0 0,-7 6-374,-3 4 0,-5 3 60,-4 2 1,-6 6-467,-10 3 70,-2 4 0,-17 8 0,-10 4-296,-13 8 1,-8 4 0,-5 8 0,-2 1 502,-1-3 1,1 4 0,8-10-1,6 1-356,2-5 39,9-2 630,2-2-237,19-13 0,3 2 0,15-12 0,3 0 401,6 0 0,2-1 1,2-6-1,0 2 174,0 4 1,-6 3 0,-4 6 0,-4 2 813,-6 3-1291,-3 4 1,-12 7-1,-5 6 1,-4 7 0,-6 9-1,-9 7 1,-9 4 323,-9 5 1,0 4-1,-4 1-421,1 0 0,2-7-460,4-2 0,7-11-793,4-4-127,9-4 0,5-8 0,12-4-1893,7-8 3197,8-4 0,13-20 0,3-3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6:22.9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206 956 7761,'-6'-9'460,"4"1"544,-3 3-756,4 4 1,2-6 0,4 7-63,5 0 0,3 5 0,2 0 1,1-2-34,4-1 1,-4-2 0,4 0 0,-4 0-217,-1 0 1,-1 0 0,1 0-1,0 0 60,-1 0 1,1 0 0,0 2 0,0 2 83,-1 6 0,1 8 1,0 5-1,-2 3 80,-4 5 1,3 8-1,-7 1 1,-2 2 105,-1 2 1,-4 5 0,-3 2 0,-5-1-151,-3 1 0,-8 5 0,-3-4 0,-3 2-365,3 0 0,-9-4 0,6 1 1,-3-9 221,-1-4 0,10-5 1,-9-9-1,4-6-78,3-6 1,-3-1 0,5-6-1,0-4-140,0-4 0,1-7 1,5-9-1,1-6-193,-1-2 1,2-3-1,3-1 1,5-2-19,4-1 0,2-7 0,4 4 0,5-1 73,3 4 0,7-2 1,1 2 381,2 1 0,1-5 0,6 1 0</inkml:trace>
  <inkml:trace contextRef="#ctx0" brushRef="#br0" timeOffset="417">897 30 7811,'0'-15'0,"0"7"337,0 1 0,2 7 17,3 0 1,1 3 0,6 7 0,-4 11 0,0 9-8,0 4 0,-3 12 0,3 0-228,-1 4 1,-2 4 0,-5 7 0,0 1 0,0 1 56,0-1 1,0 4 0,0-3 0,-2-2-318,-3-6 0,4 1 1,-4-9-1,3-4-20,2-7 0,0-12 0,0-4 1,0-4 32,0-1 0,7-7 1,2-5 76,4-6 1,2-12-1,0-9 1,-1-4-135,1-1 0,0 4 1,0 1-1,-1-1 75,1 2 1,0 2-1,-1 6 1,1 2 189,0 3 1,-5 4 0,-1 6-1,1 2-113,-2 2 0,0 10 1,-4 5-1,1 1 160,-2 1 1,-1-3 0,-2 6-493,0 3 0,0-5-70,0 3 1,0-2-183,0 1 1,0-1 11,0-3 0,0-9 605,0 4 0,-7-4 0,-1 4 0</inkml:trace>
  <inkml:trace contextRef="#ctx0" brushRef="#br0" timeOffset="783">1412 867 7807,'14'-14'162,"1"-1"0,0 2 168,-1 3 0,1-3 1,0 5-79,0 0 0,-2 0 0,-2 4 0,-1-1 266,1 2 1,2 2-427,2 1 1,-5 1 0,-2 4-65,-1 5 0,2 3 1,-4 2-104,-1-1 1,-3-4-1,-1 0 1,0 1 42,0 2 0,-5-3 0,-1 0 0,-2 0 22,-4-2 1,-1 3 0,-2-4-1,1-1-3,-1 1 1,-1 4 0,-2-2 0,-2 0 16,2 1 0,0-2 1,0 4-1,-1-2 36,1 1 0,6 0 1,2 1-1,1-2 233,0 1-320,3-4 0,6 6-92,0-3 0,0-2 0,1 0-80,4-2 1,0-1 0,8-5 0,5 0-163,4 0 0,-3-5 0,6-1 0,1-2-331,2-4 1,6-4 450,0 1 1,0-8 0,-4 9 260,-1-3 0,1 1 0,-1-5 0,7 4 0,2-4 0</inkml:trace>
  <inkml:trace contextRef="#ctx0" brushRef="#br0" timeOffset="1370">1911 823 7807,'13'-14'0,"-3"-1"113,-5 0 0,-3 5 364,-2 1 0,-2 4 1,-3-3 157,-5 1 0,-3 2-510,-1 5 1,-1 5 0,0 2-1,1 1-79,-1 3 1,0 2 0,2 4 0,2 1-120,1 1 1,5 6-1,-3-4-58,1 2 1,2-4-1,5 6 1,0-1-402,0-1 380,0-2 0,9-6 132,5 0 0,1-7 0,6-3 0,0-5 0,4-5 8,3-5 0,1-8 0,1-3 0,-3 0 218,-2 0 0,1-4 0,-6 4 0,-3 0-79,0-1 0,-7 1 0,-2 3 108,-2-1 1,-1-1 8,-5 5-170,0 7 1,-5 8-73,0 10 1,-1 3 32,1 2 1,3 1-73,-3 4 1,4-2-291,1 6 154,0-6 83,0 10 0,5-7-127,0 3 0,4-2 35,-4-8 0,7-4 84,-2 0 1,3-7 81,1 2 0,6-3 196,-1-2 0,1-8 0,-5-5 0,-1-5 0,1 0-82,0 1 1,0 1 0,-2-2 0,-2-2 86,-1 2 0,-7 2 192,2 1-233,-3 7 0,-4 10 37,-3 13 0,-1 4-63,-4 6 0,-2 2-24,7-2 1,-4 3-82,4 1 111,-7 0-152,11 1 1,-6-7-23,7-4 199,0-2-99,0-3 1,2-5 65,3-5 1,5-10-49,9-9-9,-3 1-132,12-8 1,-7 1-185,4-3 1,3-4 137,-4-2 0,4-4-108,1 0 1,-1 0-428,-3 4 1,-2 7 280,-4 4 0,-7 7-782,2 2 619,-2 7 1,2-3 535,1 6 0,0 6 0,-1 2 0</inkml:trace>
  <inkml:trace contextRef="#ctx0" brushRef="#br0" timeOffset="2666">3205 823 7751,'-7'-14'-94,"4"-1"0,-5 0-4,1 1 0,-2 4 1,2 2 2215,-1 1-1912,-2 2 0,0 5 0,1 2 0,-1 3 1,0 6-1,2 7 694,1 7-754,-4 2 0,8 3-94,-7-1 0,6 2 1,-2 2-1,-1 3 0,-2 1-206,-4 4 1,-2-5-1,0-2 1,0-4 70,1-6 0,-1-3 0,0-6 0,1-2-95,-1-3 0,0-3 52,1-7 0,0-7 0,5-3 0,4-3 142,3-2 0,2 1 1,2-3-1,3-1 99,4-1 0,9-1 1,4 4-1,1-2-58,3-2 1,1 6 0,3 4 0,-1-2 269,1-1 0,-1 0 1,2 2-1,2 1 50,1-1 0,0 3 0,-6-1 1,-3 1-208,-6 0 0,2 0 1,-1-4-181,-2 3 1,-3-1 0,-6-5-96,-4 0 1,-3 6-118,-2-1 1,-2 2-211,-3-2 0,-3 5 354,-6 10 0,-1 5 0,2 8 0,1 1 142,3-1 1,0 5 0,-2 0 0,3 1 0,1 1-14,4 1 1,1-5 0,2 0 0,2-1 760,3 0-617,3-7 1,7-2-35,0-6 1,1 0 0,3-5 0,4 0-1,2 0 349,-1 0-895,1-7 335,4-1 1,-6-10-1,-2 0 1,-1 2-1,0-4 1,-3 1-71,0-2 0,-4-6 0,-2 5 0,-3-3-85,-1 1 1,-2 11 0,-5-2 287,0 2 1,0 8-38,0 5 0,-2 6 0,-1 9 1,-4 1-1,1 2-45,-1 2 85,-4 6 1,9-5 45,-3 4-109,4 3-26,1-12 1,0 5-124,0-6 0,6-7 99,4-3 1,5-3-40,4-2 1,-1 0 0,7-2-1,-1-3-27,-1-5 1,3-3 0,-6-2-1,-2 1 1,-2-1-48,-1 0 0,0 6 1,-1 0 132,1 3 0,-5 1 0,-2 7 66,-1 3 0,-1 3 0,-3 6-354,2 1 0,0-5 117,-5 0 1,0-1 145,0 6 0,2-5-23,3 0 18,-4-7-1295,6 4 594,-1-7-383,-4 0 359,11 0 1,-5 0-281,7 0 1042,-7-7 0,5-1 0,-5-7 0</inkml:trace>
  <inkml:trace contextRef="#ctx0" brushRef="#br0" timeOffset="2947">4234 426 7751,'0'-44'1011,"0"7"-506,0-6-552,0 12 1,2-5-444,2 7 1,0 6 77,5 3 1779,-5 11-671,2 2-257,-6 7 85,7 0 0,-6 8 63,4 7-360,-3 6 0,-2 17 1,0 4-1,0 7 16,0 4 0,0 0 0,-2 6 0,-3 2-199,-4 2-80,-4-9 1,-2 15-1029,0-10 307,0-4 631,7 2 1,-3-11-647,6 3 0,0-15 334,5-4 0,8-12 96,7-4 1,3-5-103,11-9 1,-1-7-346,11-3 0,-4-11 789,4-8 0,-7-7 0,-1-5 0,-6-3 0,-1-4 0</inkml:trace>
  <inkml:trace contextRef="#ctx0" brushRef="#br0" timeOffset="3313">5013 132 9043,'-29'0'0,"-1"0"0,1 2 0,1 3 542,3 5 0,-9 3 0,0 3 1,-7 4-369,-3 4 1,0 2-1,-2 2 1,-1-2-208,-2 0 0,-5 10 1,5-6-1,1 1-292,3 0 1,-3 3-1,3 0 1,2 1-115,1 1 0,1-4 0,2 8 0,4 0-43,4 3 1,7-1 0,3-1 0,4-5 237,9-5 0,5-5 0,5-13 0,4-3 254,9-5 1,11-3 0,10-6 0,1-4 38,4-7 1,2-2 0,1 2 0,-2 0 306,-3 0 1,2 2-1,-6 4 1,-4 4-67,-5 3 1,0 2 0,-7 0 0,-1 2 167,-1 3 1,-3 3-1,0 8 1,-5 2-394,-4 2 0,-2 1 1,1-3-1,1 1-283,-2-1 0,-1 0 1,-4-1-1,-1-1-470,-2-3 0,-2-3 0,2 0-840,-4-5 1528,2-4 0,-6-7 0,5-3 0</inkml:trace>
  <inkml:trace contextRef="#ctx0" brushRef="#br0" timeOffset="3591">4587 691 7777,'14'0'750,"-1"2"0,-1 1-427,-2 2 1,-2 6-1,3-1 1,-3 3-133,-1 2 0,-1 6 0,-2 4 0,1 2-57,-2 3 0,-1 4 0,-2 0 0,0-1 29,0-2 0,0-3 0,0-4 0,0-4-2,0-4 0,-2-3 111,-3-3 0,5-3 0,-2-11 0,7-4-93,3-7 0,2-9 0,7-2 0,2-4-294,6 1 0,-1-10 1,2 6-1,2-3-231,-2 2 1,4 0 0,2 4-1,-2 7-128,-3 5 1,8 5 0,-9 4 0,0 4-1002,2 3 1475,-7 2 0,7 0 0,-5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6:35.64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413 1019 7900,'-7'-14'16,"-3"-1"0,-3-1 1,-2-2-1,-1-2 54,-3 2 0,-4-3 1,-7 1-1,2 1 495,4-2 0,-2 9 0,6-3 0,2 2 575,2 0-995,1 5 1,9 3-1,6 10-16,8 5 0,5 8 0,3 3 0,2 2-95,2 3 1,-1 3-1,-5 4 1,-3 3-175,-1 2 0,-7-1 1,2 2-1,-5-4-81,-5-4 0,2-2 1,-9-1-1,-2-2 177,-4-1 0,-4-8 0,3 1 0,-4-4-22,0-5 0,-3-5 0,6 0 0,2-2-219,2-2 0,1-2 1,2-2-1,4-6-145,4-3 0,3-2 0,2 0 0,2-1-67,3-4 1,3 4 0,8-4 496,4 4 0,2 1 0,8 1 0</inkml:trace>
  <inkml:trace contextRef="#ctx0" brushRef="#br0" timeOffset="1101">442 1064 7909,'15'-7'0,"-1"-1"0,-1-2 398,-3 0 1,3 2-1,-3-3 325,3 1 0,2 5 1,0-3-439,-1 1 1,1 2-1,0 7-220,-1 3 1,-4-2 0,0 7 0,0 1-135,-2 2 1,0 2-1,-5 0 1,2 0-127,-2-1 1,-1 1 0,-2 1-6,0 4 0,-2-4 1,-2 4-1,-5-4 127,1-1 0,-5-2 0,3-2 0,-4-3-90,-6-1 0,4 3 1,-4-5-1,4 0 175,1 1 1,5-4 0,1 4 82,-3 1 1,4-4-91,-2 7 1,7-5-1,0 3-65,6-1 1,5-3-1,7-4 1,-1-1-104,1-4 1,5-2 0,1-6 0,0 2-162,0-1 0,4-9 0,-4 6 0,0-2-104,1-5 1,-3 1-1,-4-5 314,0 1 0,-1 1 1,-1-7-1,-1-3 1,-4-4 105,-1 0 1,-3-4 0,-4 3 0,0-4 51,0-1 1,0 5 0,0-2 0,0-1 247,0-1 1,-1-2-1,-2 10 1,-2 4 309,1 5 0,3 0 0,1 6 102,0 2 0,0 10-490,0 8 0,5 8 0,0 12 0,-2 6-211,-2 7 0,4 3 0,0 5 1,0-4-175,2-1 1,-6 5-1,4-2-92,-3 4 0,-2-4 1,0 0-1,0 0 1,0 0 27,0 1 1,0-13-1,1 1 1,4-7-45,5-8 0,-2 0 0,2-8 1,2-1 260,1-3 0,6-1 0,2-1 0,1-3 222,-1-1 1,0-4-1,-3 4 1,2 1 95,-2 3 0,-2 1-172,-1 0 1,-7 6 0,-3 4-1,-4 5-130,-1 4 0,-8-2 0,-5 2 0,-5-1 1,-1 0-333,-3 2 0,6 0 47,-4-6 0,4-4 0,1-2 126,1-1 0,9-2 1,8-5 119,10 0 0,12-7 1,-1-4-1,4-6 79,1-2 1,1-3-1,1 5 1,1-3 205,3 2 1,-3-3 0,-6 1 0,-3 2 36,-1 2 1,-3 1-1,-6 0 1,-3 1 54,-5-1 0,-3 5 1,-4 0-141,-3-1 0,-3 4 0,-8 3 0,-2 4-97,-2 4 1,0 0-1,6 6 1,-1 1 67,0 2 1,5 2 0,2 1-1,2 2-175,3 2 0,1-1 1,2-4-1,0 0-491,0-1 0,6-1 1,4-3-1,3-3 101,2-1 0,5-4 0,-1 1 0,1-4 391,1-4 1,-5-7 0,6 2 0,-3-3 23,1-1 1,-1-1 0,-6 0 0,-1 1 113,-2-1 0,-2 5 0,3 2 479,-1 1-447,-7 2 0,4 12 0,-7 3 0,0 3-81,0 2 0,0 4 0,-2 2 0,-1 1-5,-2-1 1,-1-2 0,2-4 50,-1 0 214,0 0 1,7-9 0,3-8-189,5-11 0,5-1 0,2-8 1,5 1-177,1-3 0,-4-2 1,6-1-1,-1 3 21,-1-2 1,0 5 0,-5 1-1,1 4-620,-1 1 1,4 7 0,-3 3 0,-1 3 620,-1 2 0,-3-6 0,1-2 0</inkml:trace>
  <inkml:trace contextRef="#ctx0" brushRef="#br0" timeOffset="1803">2338 1152 7803,'5'-28'67,"0"3"1,1-2 0,-2 1 0,2-5 213,2-4 0,2-6 1,3 2-1,-1-2-46,-2 2 1,-1-8 0,6 4 0,-2 1 3,-3 1 0,1 8 1,-4-1-1,-1 5 70,1 4 1,3 4 0,-5 6 776,-2 1-974,-1-1 0,-2 13 1,0 7-1,0 8 61,0 7 1,0 3 0,-2 6-1,-1 2-372,-2 3 1,-5 4 0,5 6 0,0 2-86,-1 3 0,4-2 0,-3 5 0,3-1 120,2-4 1,2-3 0,3-6 0,5-7-70,3-5 0,8-9 0,4-3 0,2-7 163,3-6 1,1-2 0,1-4-1,1-5 296,-5-3 1,1-7 0,-6 1-1,0-1-93,-3-1 1,-4 5-1,-3-6 1,-3 3-47,-5-1 1,-4 1 0,-1 4 0,-1 0-94,-4 1 0,-5 5 1,-8 4-1,-2 4-357,2 1 1,-3 1 0,0 4-1,0 5 22,-1 3 0,3 7 1,4-1-1,1 1-124,-1 1 0,7-4 1,3 4-1,3-2 465,2 1 0,7 0 0,1-6 0</inkml:trace>
  <inkml:trace contextRef="#ctx0" brushRef="#br0" timeOffset="2550">3602 931 7830,'-6'-14'-36,"-2"0"0,-7 3 0,0 3 243,0 1 1,-6-2 0,-3 4 0,-4 1 115,-1 3 0,4 1 1,1 0-1,-1 1-216,2 4 1,-3 3 0,6 5 32,2-3 0,7 3 0,3-3-250,1 3 1,2-3 0,7-2-1,3-1 98,5-4 1,3-1 0,3-2-1,2 0 114,2 0 0,-1-2 0,-2-1 0,1-2 272,1 2 0,1-1 0,-5 1-23,-1-2 0,-1 2 1,-3 8-1,-5 6-49,-3 7 1,3 0-1,-1 7 1,0 2 7,-3 6 1,-6 5-1,-1 6 1,-1 0-81,1 0 0,-4 5 0,4 2 0,-1 1-424,0 3 0,-2 2 0,2 2 1,1-2 57,-1-3 1,2-5 0,5-9 0,0-6-3,0-3 0,2-8 0,3-5-171,4-7 1,6-8 0,2-11 0,0-8-25,1-5 1,-4-4 0,3-4 0,-3-1-76,-5 1 1,0-9 0,2-4 0,-3-5 39,-1-1 1,-1-2 0,-3-1 0,2 0 106,-1 1 0,-1 1 0,0 5 0,2 1 396,-2 4 0,-1 5 1,-2 8-1,0 3 628,0 1 0,0 8 0,0 4-308,0-2 1,6 1 0,4 1-98,3 5 0,2-1 0,1 1 0,4 0-224,4-2 0,4 4 1,2-5-1,1 0-102,3 0 0,-3-2 0,3-5 0,-3 1-44,-1-1 1,-6 0 0,-1 0 0,-2 1-26,-3-1 0,-8 0 0,-5 1-34,-3-1 1,-2 0 0,-2 2 0,-3 3 38,-5 5 0,-8 4 0,-1 1 0,1 0 3,1 0 1,4 1 0,2 4 0,3 5 26,1 3 0,2 7 0,5-1 0,0 1-17,0 1 1,7-4-1,4 2 1,6-2-276,2-3 0,7 1 0,-3-2 0,2-2-160,-1-1 1,-4-5-1,3 3 1,-2-1-730,-3-4 1,-7-1 1182,-1-2 0,-7 6 0,4 2 0</inkml:trace>
  <inkml:trace contextRef="#ctx0" brushRef="#br0" timeOffset="2717">3382 1504 9029,'8'10'0,"5"-2"0,7-1 0,2-4 0,5-1 0,2-2 851,5 0 1,4-7-1621,6-2 1,2-5 0,1 0 768,2-1 0,7-6 0,-4-2 0</inkml:trace>
  <inkml:trace contextRef="#ctx0" brushRef="#br0" timeOffset="3470">4675 975 7627,'10'-5'103,"0"1"1,0-8 0,6 4 0,2-2 150,2 0 0,4 1 1,-3-6-1,2-2-55,3-2 0,-3 3 0,0-4 0,-2 2-31,-3-2 0,-3 4 0,-5-4 0,-5 4-58,-4 1 0,-1 1 0,0-1-99,0 0 0,-6 2 0,-6 3 0,-4 6-33,-4 2 1,1 8-1,2 6 1,-1 4 56,-1 4 1,-1 6 0,6 0 0,-1 5-75,0 3 0,5 7 0,2-3 1,2-1-19,2-2 0,3-6 0,2-4 1,4-7 185,5-7 1,10-4-1,6-7 1,5-2 53,3-3 1,7-10 0,-3-9-1,1-6-59,0-4 1,-5 1 0,4-6 0,-2-2 116,-4-1 0,-1-4 1,-1-3-1,-2-5-218,-4-3 1,-3-8-1,-6-2 1,-2-2-95,-3 1 1,-4 1 0,-6 0 0,0 10 176,0 11 1,0 10 0,0 11 106,0 6 1,0 12 0,0 12-1,0 15-160,0 11 0,0 13 0,0 10 1,-1 5-521,-4 4 1,2 4 0,-6 7-1,1-1-829,0 1 0,0-1 1296,-2 1 0,-3-1 0,5 1 0</inkml:trace>
  <inkml:trace contextRef="#ctx0" brushRef="#br0" timeOffset="3945">5792 902 7809,'0'-15'279,"0"0"0,-1 1 133,-4-1 1,2 2 0,-6 2 0,1 2-252,0 3 0,3 1 0,-5 5 0,1 2-85,0 2 1,-4 1-1,5 8 1,-2 4-67,1-1 0,5 5 0,-2-1 0,1-2-116,0-2 1,0 4-1,7-2 1,3-4 68,4-2 0,6-9 0,3 2 0,3-3 40,2-2 0,-3-8 1,3-6-1,-2-3 0,-3-1 1,-3-4 0,-6 3 0,-4-1-46,-3-1 0,-2 5 0,0-4 0,-2 4-453,-3 1 1,-3 5-1,-6 2-316,-1 1 0,0-2-253,0 4 1064,7 0 0,2 11 0,6 3 0</inkml:trace>
  <inkml:trace contextRef="#ctx0" brushRef="#br0" timeOffset="4196">5983 387 7666,'9'-36'16,"2"4"0,-4-6 0,1 4 0,2 6 0,-1 7 690,1 5 1,-5 3-383,5 3 1,-5 5 0,3 11 0,-2 9 36,-2 8 0,-3 11 1,-1 4-1,0 3-51,0 3 0,-5-3 0,-1 9 0,-2-1-200,-4 0 1,4 5 0,-2-5 0,-1-2-189,-2-1 1,3-2 0,2 0 0,1 0-36,4 1 0,1-10 0,4-5 1,3-11-1222,5-7 1,14-7 0,7-12 0,4-7 1333,1-9 0,11-18 0,-1-5 0</inkml:trace>
  <inkml:trace contextRef="#ctx0" brushRef="#br0" timeOffset="4366">6660 152 8085,'-22'15'307,"-2"0"0,-4-1 0,-3 1 0,-3 0-141,-5-1 0,-2 8 0,-2 0 0,3 3 603,-1-1-954,-5-6 1,10 10-1,-3-5-209,5 0 1,2 0-1,3-5 1,0 1-472,-1-1 635,7 5 1,2-5 0,6 5-181,1-2 410,-1-1 0,0 1 0,1 2 0</inkml:trace>
  <inkml:trace contextRef="#ctx0" brushRef="#br0" timeOffset="4778">6204 725 7809,'23'10'0,"-4"0"0,-2 0 0,-4 0 153,-3-1 1,1 1 0,-6 7 0,-2 1 390,-1 1 1,-2 1 0,0-6 0,-2 3-505,-3 2 1,2-2 0,-5 2-334,1-2 1,-2-8 190,4 1 0,0-8 1,6-2-1,4-8-97,5-5 0,5-4 0,3-1 0,3-3 43,2-2 0,-4-1 0,6-6 0,-1 1 233,-1 0 1,0 6-1,-5 3-114,2 4 0,-1 3 0,-4 3 239,0 5 1,-7 5 0,-3 5 0,-4 5 46,-1 3 1,2 1-1,1 3 1,2 1-327,-1 1 1,-3 6-1,-1-4 1,0 0 21,0 1 1,5-3 0,2-6-1,1-1 85,3-3 0,2-5 0,4-1 0,2-6 127,6-7 1,-2-5-1,1-3 1,1-3 153,-3-2 1,-2-1-1,-9-4 148,-1 3-363,-6-2 1,2 4-1,-8-5-183,-2 3 0,-6 4 0,-8 8 0,-3 3 1,-2 5 54,-3 4 0,-1 2 1,1 6-1,2 6-490,-2 5 0,4 8 1,3-1-1,2 2 522,3 3 0,-1-1 0,0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6:41.47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308 624 7789,'0'-14'-11,"-2"1"0,-1 1 450,-2 2 1,-2 6 257,3-6 0,-5 6-387,-5 0 1,6 8 0,1 8-1,2 6 11,0 6 0,-6 4 0,3 2 1,-2 1-1,2 1-106,1 3 0,-4-1 0,1-6-47,-3-4 1,-2 4 0,0-5 0,1 1-400,-1 1 1,-1-9-1,-2 0-404,-2-4 1,1-9 281,4 2 1,7-10 0,3-5 0,5-4 135,5-6 0,4 2 1,11-5-1,5 2 183,2 3 0,3 2 0,-1 1 0,1 0 376,-1 1 1,0 0 0,1 3 0,-1 3 328,0 1 1,-6 2-1,-3 5 101,-4 0 0,-6 7-580,0 3 1,-7 3-393,2 2 0,-3-1-567,-2 1 0,1-7 219,4-3 1,-2-3-1,7-2 42,2 0 1,-4 0 0,2 0-131,1 0 0,-3-5 0,0-2 0,-1-1 636,-4-3 0,5-2 0,1-2 0</inkml:trace>
  <inkml:trace contextRef="#ctx0" brushRef="#br0" timeOffset="133">528 477 7834,'8'0'-994,"1"0"675,-4 0 1,-2 0 318,7 0 0,-7 0 0,10 0 0,-5 0 0</inkml:trace>
  <inkml:trace contextRef="#ctx0" brushRef="#br0" timeOffset="652">661 595 7834,'14'8'0,"3"-3"0,1-3 0,1-2 0,-1 0 0,-2-5 885,-1 0 1,0-5-168,0 5 1,-2-6-430,-4 1 1,0-1-1,-6-1-193,2 2 0,-5 5 1,-7-3-1,-1 2-479,-3 2 1,-2 4-1,-2 5 195,0 5 1,0 3 0,2 4-1,2 1 25,1 1 1,5 7-1,-3-1 1,0 1 150,0-2 0,5 7 0,-4-4 0,2-1 131,0 1 0,0-5 1,7-4-1,3-5 201,5-3 1,3-7 0,1 2 0,1-4-155,0-1 1,4-1 0,3-6-1,-1-4-70,0-2 0,0-10 0,-3 8 0,2-1 16,-2-1 1,-3 1 0,-4-2 0,-1-1-218,1 1 0,-3 1 0,2 3 141,2-1-6,-6 7 1,6 3 0,-8 10-1,0 4-13,-3 5 0,-1 0 0,0 1 0,0 0-105,0-1 0,5 1 0,2-2 0,1-3 0,-3-4 0,5-6 0,1 0 46,2 0 0,2 0 0,0-1 0,-1-4-66,1-5 1,0-1 0,-1-1 0,1 4 40,0 2 0,-5 1 0,-1 5 24,3 0 1,-4 0-1,0 1-52,-1 4 1,-2 3 0,-4 5-303,4-3 1,-2 2-1,7-7-330,2-2 0,-4-2 1,2-1-504,1 0 1230,2-6 0,2-9 0,-1-8 0</inkml:trace>
  <inkml:trace contextRef="#ctx0" brushRef="#br0" timeOffset="904">1513 125 7834,'5'-20'0,"2"-1"0,-1 0 227,1-1 1,4 4 0,-3 7 384,0 1 1,5 9-294,-3 1 0,-3 8 1,-2 13-1,-4 7 161,-1 4 0,0 11 0,-1-1 0,-3 6-122,0-1 0,-8 4 0,4-2 1,-2 0-289,0 1 0,1-4 1,-5 3-1,3-5-777,1-5 0,7 2 1,-2-7-1,3-3-247,2-4 0,7-3 0,4-9 0,9-7 954,9-5 0,7-16 0,8-3 0</inkml:trace>
  <inkml:trace contextRef="#ctx0" brushRef="#br0" timeOffset="1109">2380 7 9039,'-26'0'276,"-3"0"0,-4 0 1,2 2-1,-3 3-434,-5 4 1,-4 4 0,-1 2 0,-2 2 317,-3 2 1,2-3-1,-7 6 1,0-1-485,2 3 1,-4-1-1,4 2 1,0 1-183,1 2 0,-6 6 1,15 2-1,1 0 506,5 0 0,-2 5 0,7 3 0,-5 8 0</inkml:trace>
  <inkml:trace contextRef="#ctx0" brushRef="#br0" timeOffset="1373">1645 757 8254,'45'-15'0,"-3"0"266,-3 1 1,2-6 0,-7 0 0,-1 1-277,-2-2 0,-8 4 1,-5-2-1,-5 2 1,-5 3 91,-1-1 1,-4 0-1,-8 1-45,-5-1 0,-5 7 1,-3 3-1,-1 5 37,1 5 0,-5 3 0,0 8 1,0 2 39,4 2 1,2 6 0,3-2-164,-1 4 1,2 3 0,2 2 0,2 0 0,3-4-45,3-3 1,3-8-1,4 2 1,8-4 54,6-1-124,-2-7 1,12-2 0,-5-6-187,0 0 0,3-1 1,-7-3-1,-1-2-91,-1-2 0,-3 0 0,1-4 439,0 2 0,-1 1 0,1-6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6:45.4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1 368 8154,'15'-6'587,"-4"2"0,2-5 1,5-3-455,3-1 0,2-2 1,3-1-63,-1-3 1,-1 2 0,4-4 0,-2 3 32,-1 3 1,-7-8 0,1 9 0,-4-3-78,-5 1 0,1 1 0,-6 1 1,-2-1-157,-1 0 0,-2 5 0,-2 2 0,-3 2 102,-4 3 1,-4-4 0,-4 2 0,-1 3 37,-1 6 1,-1 4 0,5 7 0,1-1 67,-1 1 0,2 6 0,1 4 0,3 2 30,-3 3 0,6-1 0,-1 1 1,2-3-87,0-2 1,0 1-1,5-5 1,0 1-4,0-1 0,7-7 0,3-5 1,3-1-111,2 0 1,-1-5-1,1 2 1,0-3-230,-1-2 1,6-7-1,0-1 1,-2-2-192,-2 0 1,-1 2-1,-1-3 1,-1 1-220,-3-1 1,3 2 728,-3 0 0,3-1 0,2-5 0</inkml:trace>
  <inkml:trace contextRef="#ctx0" brushRef="#br0" timeOffset="297">736 89 7704,'0'-23'0,"-2"4"0,-3 4 393,-4 5 1,0-1 0,0 6 0,-3 1-45,-1 3 1,-2 7-1,1 6 1,1 6-24,3 6 1,2 2-1,4 0 1,-1-1-92,2 1 1,2 0 0,1 0 0,0-1-89,0 1 1,0-5-1,-2-1 1,-3-4-279,-5-1 1,-4-2 0,-4-2-394,-2-1 1,-1-7-1,3 2 1,-2-3-2875,2-2 2424,2-7 974,8 6 0,-5-19 0,4 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6:48.1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307 500 7788,'-5'-14'0,"-1"1"0,-2 3 0,-4 3 169,-1 1 0,3 4 1,1-3-1,-3 4 0,-1 1-80,-2 0 1,-4 1-1,-1 4 1,2 5-9,2 3 0,1 2 0,0-1 0,1 3 3,-1 2 1,0 4 0,1 7 0,1-3-46,3-2 1,-2-2 0,7-5 126,2 1 0,3-1 2,5-8 1,5-5 0,8-10 0,3-6-52,2-7 0,-3-2 1,4-8-1,2-3-21,2 0 0,0-5 1,-4 2-1,-3 0-20,1-2 0,-1 0 1,5-5-1,-3 4-42,-2 1 1,-1-5-1,-6 2 1,-1-2-12,-3 2 0,2-1 0,-6 11 0,1 6 154,-1 5 1,-1 3-171,-5 1 1,-1 14-1,-4 10 1,-4 11-22,1 7 1,-5 7 0,2 5 0,-6 4-61,-2 5 0,-1-2 0,6 9 0,-1 1 57,0 0 1,5 3-1,2-11 1,2-3-282,2-5 0,9-12 1,7-9-1,6-5-158,6-6 1,6-4 0,4-11 0,3-9 337,1-8 0,3 0 0,-7-1 0,-1-2 134,-2-2 1,-3-1-1,-4-1 1,-4 1 106,-4-1 0,-8 6 0,-3 1 40,-3 2 0,-4 3 0,-3 8 0,-5 7-121,-3 6 0,-6 5 0,-1 9 1,2 2 59,2 6 1,1 2-1,0 3 1,2-1 12,4 1 0,2-1 0,7-1 0,0-2-562,0-2 0,2-6 0,3 0 367,4-6 1,9-6-1,4-7 1,-1-4 173,0-5 1,5-5 0,-1-3 0,1-3 27,-2-2 1,2 4-1,-6-4 1,-2 1 80,-2 5 0,-6 0 0,-2 2 1,0 2 72,1 4 1,-6 4-189,2 10 0,-4 9 0,-1 11 0,0 3 15,0 1 0,-4 7 1,-3 5-1,0 6-72,1 7 0,-5 3 0,1 4 1,-2-1-257,3-1 0,-5 6 0,6-11 0,-2-3-308,1-4 0,5-9 0,0-6 0,2-6-979,2-6 1203,0-4 1,2-14-1,1-9 1,3-7 308,2-6 0,2-13 0,5 2 0</inkml:trace>
  <inkml:trace contextRef="#ctx0" brushRef="#br0" timeOffset="164">880 324 7700,'0'-15'189,"0"1"0,0 4-1898,0 0 1197,0 7 512,0-4 0,-6 7 0,-2 0 0</inkml:trace>
  <inkml:trace contextRef="#ctx0" brushRef="#br0" timeOffset="638">998 353 7731,'23'0'0,"-3"0"0,-3 0 309,3 0 1,-4 0 0,2 2 0,-5 1 108,-3 2 1,-2 2-1,4-2 1,-4 5-174,-1 3 1,2 1 0,-4 1 0,-1 1-206,-3 4 1,-1-2 0,-1 5 0,-3 0-137,-1-1 0,-6-4 1,1 2-1,-3-4-54,-2-1 0,1 0 0,1-1 0,1 0-188,2-5 0,1-2 0,-6-7 149,0 0 1,7-2 0,3-3 164,3-4 1,4-6 0,3-3-1,6-2 39,7 2 1,0-3 0,7 1 0,3 1 35,4-2 0,-1 9 0,4-2 1,-6 2 157,-4 4 1,1 1 0,-7 7-1,-1 0-9,-1 0 0,-8 7 0,0 4 0,-3 6 20,-3 2 1,-1 6 0,-2-6 0,0 1 35,0 1 0,0-4 1,-2 2-306,-3-3 0,4-1-45,-4 0 1,3-9 72,2-6 0,2-6 0,3-10 0,5-2-51,3-2 0,3-5 0,2 4 0,3-2-69,2-3 0,-5 0 0,3 2 0,-1 4-215,-1 4 0,1 3 0,-5 1-862,-1 2 114,1 7 1,-2-2 243,-3 10 860,-3-3 0,-7 11 0,0-5 0</inkml:trace>
  <inkml:trace contextRef="#ctx0" brushRef="#br0" timeOffset="1147">2042 324 7612,'0'-15'0,"0"1"113,0-1 0,-5 0 1,-2 2-1,1 2 558,-1 1 0,-4 5 1,1-3-371,-3 1 1,-2 2 0,0 7 0,2 3-57,4 5 1,-4 8 0,4 3-1,1 2-78,3 3 1,-1 2 0,1 0 0,2-2-55,1-2 1,2 1-1,0 4-268,0 0 0,-7 1 0,-2-2 0,-4-4 0,-2-4 98,0-4 1,5-3 0,2-1 0,0-4-406,0-2 0,5-2 0,-1-9 1,8-5 186,5-3 1,11-4-1,5-1 1,2-3 290,3-2 1,1-1-1,1-4 1,4 2-22,2 1 1,-5 6 0,1-4-1,-3 3 639,-2 7 1,-6 0-208,-3 8 0,-17 2 0,-10 8 0,-9 6-218,-8 7 0,-4 0 0,-2 7 0,4-1-4,7-1 0,1 3 0,13-6 0,2 0-191,1 1 0,5-10 0,7 4 1,10-4-668,6-2 0,10-5 1,3-8-1,3-6-419,2-3 1,-6-4 1071,-4-2 0,4-4 0,-1-7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6:55.4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1 160 7890,'0'-15'1159,"0"1"-591,0-1 1,0 0 173,0 1 0,1 5 0,4 5-391,5 2 0,3 2 0,2 0-244,-1 0 1,1 5-1,-2 1-440,-3 2 1,-2-4 0,-5 2-3910,2 1 4242,7-6 0,-11-1 0,6-8 0</inkml:trace>
  <inkml:trace contextRef="#ctx0" brushRef="#br0" timeOffset="178">89 13 8009,'0'-8'655,"0"3"1,1 8-1,3 4-462,1 1 0,6-3 0,-3 5 0,2 0-145,0-2-48,0 5 0,4-5 0,1 7 0</inkml:trace>
  <inkml:trace contextRef="#ctx0" brushRef="#br0" timeOffset="563">339 160 6926,'6'15'9,"-4"-5"0,4-1 0,-1 3 794,0 1 1,2 3 0,-4 4 0,2 4-436,-2 4 1,4 13 0,-2 5 0,-2 4-310,-2 6 0,-1 3 1,-1 4-1,-4 4 1,-5 2 261,-3-1 1,-2-1-764,1 2 0,-1-10 1,0-12-1,1-6 1,0-7 4,5-3 0,-4-8 602,3-3 0,3-12 0,2-10 1,4-9-115,1-7 1,1-13-1,3 0 1,2-5 114,2-5-265,2-1 0,5-7 0,1-2-35,4-1 1,-2-4-1,6-6 1,2-2-87,2 2 0,2-1 0,-3 4 0,-1 7 257,-1 4 0,-2 12 0,1 7 0,-2 8 376,-1 4 0,-5 9 0,2 5 0,-5 5-70,-3 2 0,-7 13 0,4-1 0,-2 5-148,-1 6 1,0 0-1,-9 1 1,-3-2-417,0-1 1,-10-1 0,1 4 0,-2-2-249,-3-1 1,-2-7 0,4 1 0,2-3-391,2-1 0,1-7 1,1-3 191,-1-3 0,7-4 667,3-3 0,10-9 0,3-9 0</inkml:trace>
  <inkml:trace contextRef="#ctx0" brushRef="#br0" timeOffset="832">838 322 7760,'15'-5'322,"0"0"0,-9 7 0,-4 7 0,-7 4-1,-3 2 0,-2 5 0,-5 1 0,1 0-116,-1 0 1,2 4 0,3-5 0,5-2-40,4-2 0,1-1 0,1-2-45,4-4 1,8-2 0,8-9 0,2-3-57,3-4 1,1-4 0,-1-4 0,-5-1-121,-5-1 0,2-3 0,-10 4 1,2-1-88,0 1 0,-7 2 0,2 1 0,-3 0-66,-2 0 1,-7 7-1,-3 3-662,-3 4 0,-1 2 1,-1 3 268,0 1 0,1 6 0,-1-1 601,0 3 0,0 2 0,1-1 0</inkml:trace>
  <inkml:trace contextRef="#ctx0" brushRef="#br0" timeOffset="1794">1279 381 7773,'9'-7'0,"-5"-3"197,-2-3 0,-2-2 1,0 1-1,0-1 400,0 0 0,-6 1-288,-4-1 0,2 7 0,-1 5-10,3 6 0,-1 5 0,4 8 0,-2 2-89,2 2 0,1 6 0,2-3 0,2 1-109,3 1 0,-4-2 0,4 3 1,-5-3-549,-5-2 1,-3 0 0,-6-3 0,-3 0-437,-2-5 0,2 2 479,-2-5 0,9-5 1,8-4 251,10-4 0,9-8 1,12 1-1,2-3 265,3-2 1,2 0 0,5 1 0,-3-1 378,-2 0 1,-2 0-1,-5 1 1,1-1-38,-1 0 1,-6 1 0,-5-1-53,-6 0 0,-6 1 0,-8 1-272,-2 3 0,-5 3 0,-5 7 1,-3 0-470,-2 0 1,2 2-1,-2 3 1,2 3 38,3 0 0,6 10 0,3-3 0,3 3-9,2 3 0,0 0 0,0 4 0,2-6-14,3-2 0,4-3 1,9-1-1,4-3 423,0-5 1,-2-3 0,5-2 0,1 0 245,1 0 0,3-7 1,-1-3-1,-1-3-33,-4-1 0,3 4 1,-8 0 283,-1-1 0,-1-1-239,-3 2 1,-4-1-577,0 6 0,-2-6 7,2 1 0,-4-3 60,-6-2 0,-1 0 60,-4 1 1,-3 5 0,-7 5 0,0 2 79,1 2 1,-1 0 0,0 2 69,0 2 1,2 5-1,2 5 1,3 1-63,1 0 1,2-1-1,5 1 1,0 1-14,0 4 1,0-4 0,0 4 0,2-4-3,3-1 0,3-5 0,7-2 0,-1-2-6,1-2 0,5-3 0,1-1 0,0 0 32,0 0 1,6-6 0,-5-4-1,1-3-8,-3-2 1,1 1 0,-1-1 0,-2 0 29,-2 0 1,-1 1 0,-1-1 82,1 0 0,-5 7-18,0 3 0,-7 5 1,2 5-1,-3 5 41,-2 3 1,0 7 0,0-1 0,-2 1 42,-3 1 0,2-5 0,-5 4 389,1-4-161,2-1 1,5-8-395,0-7 1,7-7-1,2-8 1,5 1-212,0-1 1,1-5 0,0 1 0,-1-1-143,1-1 0,0 5 0,1-4 0,0 4-630,-1 1 0,6 5 0,-8 2-90,4 1 0,-4 3 1059,6 4 0,4 0 0,0 0 0</inkml:trace>
  <inkml:trace contextRef="#ctx0" brushRef="#br0" timeOffset="2115">2735 72 8460,'-7'8'371,"-1"0"0,-5-3 0,1 3 0,3 2-335,-3 0 0,-1 0 1,0 4-1,2-1-1082,1-3 1,5 3 151,-5-3 0,8-3 894,2-2 0,14-4 0,8-1 0</inkml:trace>
  <inkml:trace contextRef="#ctx0" brushRef="#br0" timeOffset="2216">2779 160 8005,'14'-2'256,"1"-2"0,-7 8 0,-5 1 0,-6 7 1,-7 2-1,-3 1-1818,-1 0 1562,-1 0 0,-6 6 0,-2 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7:29.95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1 257 8002,'10'-5'0,"-1"0"0,1-6 267,5 1 1,-5-1 101,-1 1-274,1-3 0,5 6 0,0-4 0,-1 3 0,1 1 0,0 4 185,-1 1 1,-4 2 0,0 0 105,1 0-434,-4 0 1,0 7-1,-6 3 35,4 3 1,-3 1 0,3 1-70,-4 0 0,-1 0-135,0-1 127,0 1-31,0-7-17,0 5 1,-1-5 0,-3 7 67,-1 0 1,1-5 0,2-2-117,-3-2 1,2-1-1,-7-5 26,-1 0 1,-3 0 0,0 0-81,-1 0 262,7 0 1,-5 0 41,3 0 0,-1 2 1,-1 1 40,2 2 0,7 6 1,-2-1 10,4 3 0,1-3 0,0 0-109,0 1 0,1-4-85,4-2 1,-2 1 0,7-1 0,2-2-108,1-1 1,1-7-1,1 0 1,-2 0-527,-3-1 1,6-2 710,-6-7 0,13 0 0,-7 1 0</inkml:trace>
  <inkml:trace contextRef="#ctx0" brushRef="#br0" timeOffset="470">515 140 8002,'8'-15'108,"5"0"1,-13 1-6,0-1 0,-6 2 0,-9 3-86,1 5-20,-1 3 150,0 2-23,0 0 55,7 0-71,-5 7 1,12 1 83,-4 7-125,3 0 12,2-1 1,0 3 257,0 2-224,0-2-25,0 10 0,0-9-72,0 7-30,0-7 0,-2 9 0,-1-4 1,-3 0-1,-3-2 0,-2-1 0,-2 0 1,-2-2-602,1-2 603,-1-8-71,0 5-29,7-11 1,1 3 68,7-10-61,0-3 0,4-7 0,4 0 0,8 1 0,5-3-166,6-2 308,-6 2 0,7-4 0,-4 6 114,4 1 62,1 5-250,-6-4 1,5 12 620,-4-4-272,-2 3-158,-1 2 0,-6 0 76,-1 0 0,-1 7 89,-3 3-217,3 3-228,-11 1 0,4 1 184,-6 0 1,0-1-412,0 1 1,0-5-74,0 0-730,0 0 0,0-4 1155,0-6 0,0-6 0,0-9 0</inkml:trace>
  <inkml:trace contextRef="#ctx0" brushRef="#br0" timeOffset="840">750 22 8002,'-8'-8'-246,"2"1"1,6 6-403,0-4 1,0 5 647,0 0 0,6 6 0,2 9 0</inkml:trace>
  <inkml:trace contextRef="#ctx0" brushRef="#br0" timeOffset="1298">971 154 8002,'8'0'720,"-3"0"-703,-10 0 1,-3 0 0,-5 2-1,1 1 1,3 4-208,-3 1 0,-1-3 331,-2 5 0,1-2 142,-1 2-826,7 3 269,-5-5 154,11 0 142,-4 5 1,14-10 0,5 6 0,5-3 0,1-3 283,3-1 0,-1-2 1,5 2-1,-1 1-105,1 2 1,-3 1-1,-1-1 1,1 3 100,0 0 0,-5 10 0,2-3 1,-4 3 68,-1 3 1,-2 2 0,-2 8 0,-3 2-269,-1 1 0,-2 7 1,-5-2-614,0 4 363,-7-6 113,-1 6 0,-8-6 88,-4 7 0,2 1 0,-5-5 0,2-4-493,3-6 1,2-6-1,1 1 1,0-7 39,1-7 0,4-4 0,2-9 189,1-3 0,2-10 0,5-9 0,0-4 107,0-1 0,5-7 1,2-3-1,-1-4-209,1-1 227,4 0 0,-4-5 0,4 0 55,-1 2 0,1-4 1,7 2-1,4 2 379,1 1-308,-6 8 1,11-3 381,-3 7-213,-4 6-87,7 1 1,-10 10 80,6-2 0,-6 7 1,2 4-1,-4 2 1,-1 2 60,-1 3 0,0 2 1,-3 4-194,-1 5 0,-7 5 1,2 3-1,-3 1-185,-2-1 1,0 3 0,-2-1 0,-1-2 0,-4-2 0,1-1 0,-1 0-110,4-1 0,3-5 0,5-6 166,5-6 0,-1-6 1,4-5-1,4-3 4,-1-2 1,5-2 0,-1-6-1,-1 3 1,1-2 15,0-2 0,-1 0 76,-4 4 1,0 4 0,-1 9 0,1 3 105,0 1 0,-5 2 0,-2 7 0,-2 3-72,-2 4 0,2 5 1,-1 0-1,-2 3-390,-1 2 0,-2-2 0,0 2 0,0-3-294,0-1 0,0 5 1,0-1-501,0-1 1110,0-1 0,0-9 0,0-2 0</inkml:trace>
  <inkml:trace contextRef="#ctx0" brushRef="#br0" timeOffset="1687">1956 51 7802,'10'-4'0,"-1"-3"-22,3-1 0,1 0 1,2-2 292,-1 5 1,1 3-210,0 2 0,-1 2 0,-1 3-20,-3 5 1,2 3 0,-6 1-1,1 1-18,-1 0 1,1 0 0,-4-1 0,2 3 36,-2 2-57,-1-9 0,3 10 1,0-11-1,-2 4-25,-1 2 1,-2-5 0,-2-2-15,-3-1 1,-3-2 0,-7-5 0,0 0 0,1 0 0,-1 0-1,0 0 1,1 0 181,-1 0 0,0-5-45,1 0-100,5 0 306,3 5 11,6 0-526,0 0 315,6 0-63,3 6-605,5-4 385,1 5 0,0-6-58,-1 4 233,1-3 0,6 11 0,2-5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7:32.63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2970 89 8043,'-13'1'-691,"3"4"911,-3-3 0,10 9 0,-5-4 1,0 1 127,-1 3 0,6-3 0,-2 2-264,4 2 0,7-6 0,4-1 1,3-3-173,2-2 1,-1 0-1,3-2 1,1-1-66,1-2 0,6-5 0,-6 5 0,-1 0-511,-1-1 1,-3 4 663,1-3 0,0 4 0,-1 1 0</inkml:trace>
  <inkml:trace contextRef="#ctx0" brushRef="#br0" timeOffset="1628">971 985 7930,'8'15'191,"-3"0"1,2-1 0,-3 3-26,0 2 0,2-1 1,-1 7-1,-2 1 1,-1 2 71,-2 1 0,2-6 1,1-2 54,2 0 0,0-4-5,-5 2 0,6-9 1,4-7-9,3-6 1,0-5 0,-1-8 0,-3-2-336,3-2 1,1-5 0,0 4 0,-2-2-296,-1-3 1,-2-2 0,4-1 0,-2 0-141,1-1 1,1-1 0,-1-1 0,-1-1 48,1 5 1,1 0 0,-1 9 0,-1 2 35,1 6 1,2 3 0,2 5 404,0-2 0,-1 0 0,1 5 0,0 13 0,0 3 0</inkml:trace>
  <inkml:trace contextRef="#ctx0" brushRef="#br0" timeOffset="2464">1456 941 7929,'7'8'0,"2"-3"229,4-3 1,2-2-1,0 0 299,0 0 1,-1 0-325,1 0 0,-5 0-279,0 0 1,-7 1 0,2 4-77,-4 5 1,-2-2 0,-3 2-1,-2 2-70,-2 1 0,-2-4 1,-5 1-1,2 2 93,3 1 0,-3 1 1,4 1-1,-3 0 87,2-1 1,-1 6 0,4 0 0,1-2-31,-1-2 0,2-6 171,5 0 0,2-7 0,3-2 1,5-7-1,4-10 0,6-6 86,4-4 1,-1-2-1,0-1-146,-2 0 0,4-1 1,-4-1-9,2-3 1,-3-4 0,2-4 0,0-1-233,-4-1 0,-4 4 1,-2-9-1,-4 1-42,-1-1 0,2 3 0,-4-3 192,-2 4 0,-1 1 1,0 1-1,1 4 98,2 5 0,0 9 0,-5 6-46,0 2 0,0 11 0,0 7 424,0 12 0,0 9 0,0 9 0,-2 1-363,-3 3 0,2 5 0,-5 0 0,1 2-91,4 2 0,-5 0 0,0 2 0,-2 1-136,0 2 1,5 0 0,-3-6 0,2-2-113,2-2 1,3-6 0,1 1-1,0-5 180,0-4 0,6-6 1,4-7-1,3-4 87,2-2 0,4-1 0,3-5 0,-1 0 264,0 0 1,5-5 0,-3-1 0,2-2 17,-1-4 1,-6-1 0,3-1-150,0-1 1,-4 0 0,1 0 0,-7 1-112,-6-1 0,2 5 0,-2 0 1,-4 1-99,-4 1 1,0-4 0,-7 6 0,-2-1-86,-1 0 0,-1 3 0,-1 4 0,0 0-135,1 0 1,4 4-1,2 3 55,1 1 0,-3 2 189,5 5 0,7-2 172,8-3 0,4-4 0,4-6 0,4-2 0,-1-1-34,0-2 1,4-1 0,-6 2 0,1 0 369,1 0 1,-5-2-1,4 1-92,-4 2 0,-3 3 0,-3 5-230,-5 4 1,-3 4-1,-2 2 1,0 0 1,0-1 0,-7 1 0,-3-2-7,-3-3 1,5-2 0,2-5 17,-1 2 1,5-1 0,-1-9-144,6-5 1,7-8 0,8-3 0,3-2-215,2-3 1,2 3 0,6-2-1,1-1-17,3-2 1,6-1-1,-4 1-183,1 4 0,-1 4 0,-4 10 1,1 4 418,-1-1 0,5 6 0,-1-6 0</inkml:trace>
  <inkml:trace contextRef="#ctx0" brushRef="#br0" timeOffset="3799">2852 956 8021,'9'-7'113,"2"4"0,-4-7 0,1 0 101,3 2 0,4-5 0,3 3 0,1-3-96,-1-1 0,-1-1 0,-3 0 0,1 0-88,0 1 0,-2-1 0,-2 0 0,-2 1 12,-3-1 0,1 0 1,-4 1-1,2-1-207,-2 0 1,-1 1 0,-4 0 0,-1 3-91,-2 1 1,-7 7 290,3-2 0,-3 5 1,1 5-1,3 5 89,1 3 1,-3 8-1,4 4 1,-1 4 17,1 5 1,-4-3 0,3 5 0,1-2-89,-1 1 1,2-3 0,5-5-1,0-5 36,0 0 0,0-8 0,2-5 0,3-3-5,5-3 1,3-1 0,1-2 0,1-2-99,0-3 1,4-3-1,1-6 1,-2-1-46,-2 0 0,-1 0 1,0-1-1,-1-2-73,1-1 0,-2-6 1,-1 4-1,-3 0 5,3-1 0,-6 3 0,1 4 489,-1 0-222,-4 7 1,5 8 0,-7 10-1,0 5-78,0 4 1,0-2 0,0 4-76,0 0 0,0-5 1,1 4-59,4-4 1,3-7 0,7-5 0,0-2-85,-1-2 0,1-2 0,0-2 1,0-6-62,-1-3 1,3 0-1,-1 1 1,0 2 63,-3-1 0,-1-7 0,1-2 0,-2 4 74,-1 5 0,-7-2 0,4 4 547,-1 1-350,-4 2 0,5 12 0,-7 4-96,0 3 1,0 2-1,0-1-102,0 1 1,1-2-1,4-3-275,5-5 210,-4-3 0,12-2-171,-3 0 166,3 0 0,-3 0 0,-1 0 2,1 0 0,0-5-125,0 0 557,-7 0 0,-2 11 0,-4 3-7,3-1 1,-2 3-1,7-4-69,1 1 1,2-5-1,2 2 1,1-3 217,4-2-402,-4 0 1,10-2 0,-6-1 0,0-4 0,-1 1 0,1-2 0,-2-1 119,-2-2 0,-3 3 0,-1-2-118,-3-1 1,-5-3-1,1 0-221,-4-1 1,-7 7-1,-4 3 1,-3 3-116,-2 2 1,-1 0 0,-2 0 0,-2 2 18,2 3 1,2 1-1,3 6 1,3-2-416,5 1 1,-1-3 702,1 2 0,13 0 0,8 5 0</inkml:trace>
  <inkml:trace contextRef="#ctx0" brushRef="#br0" timeOffset="4169">4308 677 8065,'-2'-10'177,"-3"2"0,-5 1-105,-3 4 0,-3 1 0,-2 2 0,-3 0 125,-2 0 1,5 2-1,-2 1 1,4 4-42,1 1 0,1 2 0,1 4 1,1 1-67,2 0 1,7 1 0,-2 2 89,3 1 1,2 1-269,0-5 1,7-1 0,1 1 0,4 0 0,1-2 0,5-2 0,1-2 70,2-3 0,6-1 0,-3-5 0,4 0 0,1-2 0,1-3 0,-3-3 0,-2-2 112,-5 1 1,-1-1 0,-3-3 0,-2 3 0,-3 3-23,-3 1 1,-1 11-966,-7 0-97,-7 6 559,5 4 356,-4 0-1009,6-7 402,0-2 681,6-6 0,3 0 0,5 0 0</inkml:trace>
  <inkml:trace contextRef="#ctx0" brushRef="#br0" timeOffset="4570">4572 603 7938,'0'-15'-1672,"2"7"1672,3 3 0,-4 10 0,6 3 0</inkml:trace>
  <inkml:trace contextRef="#ctx0" brushRef="#br0" timeOffset="4999">4616 735 8021,'0'15'0,"0"0"60,0-1 0,0-4 354,0 0 1,7-7 0,3 2-304,3-3 1,6-2 0,1 0 0,0-2 0,-1-1-1,1-4 1,-2-1-85,-2-3 1,-1 3 0,-1-2 60,1-2 0,-5 4 1,-2-2-221,-1-1 1,-2 3-1,-5-2 1,-2-1 0,-3-1-1049,-5 2 1023,-3 4 0,-2 6 0,1 0 0,-1 0 0,0 1 1,1 3-183,-1 1 0,5 4 0,0-4 0,1 0-211,0 2 550,3-6 0,12 4 0,6-10 0,4-3 0,4 0 0,4-5 0,-3 5 0,1-2 59,-1 0 0,3 5 0,-4-3 0,-2 2 134,-2 2 1,-1 1-1,0 0 427,-1-2 1,-4 2-216,0 8 0,-7-2 0,2 7 0,-3 1-141,-2 2 1,-5 2 0,-2 0 0,1-1-222,-1 1 0,-2 0 0,4 1 51,1 4 0,-2-9 0,1 4 1,2-2-804,1 0 565,2-5 18,7-2 1,-4-6-1,7 0 1,1 0-1,2-1 1,2-4-16,0-5 1,-1-3 0,1-2 0,0 1 26,-1-1 1,-1 0-1,-1 1 1,-2 1 27,1 3 0,-3-2 1,2 7 250,1 2 0,-4 3 0,-2 5-94,-3 5 0,-2 3 1,0 2-202,0-1 1,0 1-1,0 1 1,0 2 110,0 2 0,0-1-100,0-4 0,0 0-353,0 0 1,0-6-1,1 0 472,4-3 0,-2-1 0,7-5 0,0 0 0,5 0 0</inkml:trace>
  <inkml:trace contextRef="#ctx0" brushRef="#br0" timeOffset="5447">5293 809 8021,'16'-23'0,"2"3"0,1 4 0,1 6 0,-5 0-241,-7 1 186,5-6 193,-5 0 1,2 5-1,-2 1 252,-1-3 1,2-1-190,-4-2 0,2 7 0,-2 3-202,5 4-117,-4 1 0,2 6 0,-5 4 0,2 3 0,2 2 0,-4 0 1,2-1 50,-2 1 0,-1 0 0,-2-1-24,0 1 0,0 0 1,-2-1-1,-3 1-103,-4 0 1,0-2-1,0-3 88,-3-5 1,-1-4 170,-2-1 1,6-1 3,-1-4 141,7 3 0,1-6 0,9 5 0,1-2-112,3 1 0,2 3 1,2-1-74,0-3 0,-1 2 1,1-5-1,1 0 0,2-1 101,2-2-1,-1-2-102,-4-2 1,5-1 0,-1-4 0,-1-4-1,-1-4 3,-3-1 0,1-2 1,0-4-1,-2-4-79,-3-3 1,3-7 0,-3-2-1,1 0 1,0-1-8,-1 0 1,-5 5 0,3-1 0,0 7-13,1 7 177,-6 10 0,3 7 0,-6 12 1,0 10-1,0 16 1729,0 14-1336,0 14-252,-13 10 0,7 3 69,-14 6 1,7 4 52,-6 2-1079,2 2 900,2-9 1,2-1 57,4-8 1,5-7-19,14-12 0,8-11-3065,16-13 1144,4-7 1692,6-8 0,2 0 0,3 0 0,3 0 0</inkml:trace>
  <inkml:trace contextRef="#ctx0" brushRef="#br0" timeOffset="6282">16 1999 7796,'14'-13'-18,"1"4"0,5-3 0,-1 7 0,-1 0 566,-2-1 0,-1 6 1,0 0-391,0 8 0,-7 5 1,-2 2-1,-1 1-49,0 4 0,0-4 0,-5 4 0,0-2-58,0 1 1,0-3 0,0 4 0,-2-4-119,-3-1 0,2-2 0,-7-1 0,-1-3 27,-2 3 0,-2-6 0,0 1 0,1-2-433,-1 0 0,0 0 0,1-5 156,-1 0 0,0 0 684,1 0 1,5 1 688,4 4-951,4-3 1,7 4 0,4-6 0,3 0-195,2 0 1,0 0-1,-1-1 1,1-3-454,0 0 0,4-6 0,1 3 542,-2-1 0,5-2 0,0-4 0</inkml:trace>
  <inkml:trace contextRef="#ctx0" brushRef="#br0" timeOffset="6731">765 1941 7961,'-1'-15'-36,"-4"0"0,1 7 1,-5 3 11,-3 4 0,-1 1 1,-2 0-1,2 1 18,4 4 0,-5 3 1,6 7-1,-2 0 23,1-1 0,4 3 0,-5 1 0,0 1 89,2-1 1,1 3 0,7-1 69,0-2 1,2-3 0,3-7 0,5-8 0,3-8 0,2-7 256,-1-5 1,3-2 0,1-6 0,1 2-175,-1 1 1,-2-4 0,-1-6-1,0 1 19,0-2 1,-2 4-1,-2-6-386,-1 2 0,-2-5 0,2 2 0,-5-2 1,-2 2-111,2 5 0,-3 4 1,2 6-1,0 4-411,1 4 783,-4 8 0,11 9 0,-7 14 0,-2 8-210,-2 5 0,-1 8 0,-1 3 0,-2 2-237,-2-2 0,-7 8 0,4-4 0,-2-1-103,0-1 0,2-2 1,-3 4-1,1-4-313,-1-5 0,4-5 709,2-4 0,-3-4 0,0-6 0</inkml:trace>
  <inkml:trace contextRef="#ctx0" brushRef="#br0" timeOffset="7134">942 1926 7986,'14'-13'0,"-1"1"224,-3 3 0,3 4 1,-3-3 19,3 1 0,2-3 1,-1 5-1,1 2 105,0 1 0,-5 2-244,-1 0 0,-4 2 0,4 3 342,-3 5-619,-1 3 0,-5 2 122,0-1-114,0 1 0,0 0 0,0-1-310,0 1 369,0 0 0,0-1 0,0 1 0,0 0-344,0 0 326,-7-1 1,4-4-51,-7 0 0,1-2 6,-6 2 0,0-4 355,0-6 0,6 0-75,-1 0 0,7-1 0,-1-3 0,8 0 8,5 0 0,4-2-35,2 1 1,0-7-450,0 3 0,-1 0-44,1 0 0,1-1-199,4-5 1,-4 0 605,4 1 0,3-8 0,0 0 0</inkml:trace>
  <inkml:trace contextRef="#ctx0" brushRef="#br0" timeOffset="7715">1427 1323 8154,'0'-19'0,"0"-1"0,0 2 108,0 2 1,1 8 312,4 3 1,-3 14-1,3 9 1,-4 7 57,-1 6 1,0 8 0,-1 0-1,-3 5-385,0 5 1,-8-1-1,2 4 1,-1 0-502,1 1 387,-3 1 0,6-1 80,-2 1 1,2-10-313,7 5 1,0-13-375,0 4 1,0-9 0,2-9 0,4-7-1,9-8-1276,8-6 1426,5-14 476,8-3 0,1-20 0,7-2 0</inkml:trace>
  <inkml:trace contextRef="#ctx0" brushRef="#br0" timeOffset="7716">2015 1235 7961,'-22'0'0,"4"2"1110,-6 3-444,-1 9-385,-11 3 0,4 10 0,-7-2-225,-2 3 1,3 6 0,-1 0-1,0-1-458,1-2 1,2 2 0,7-2-1424,0-4 1447,6 0 378,-5 2 0,12 0 0,-6 1 0</inkml:trace>
  <inkml:trace contextRef="#ctx0" brushRef="#br0" timeOffset="8173">1588 1838 7886,'10'0'-255,"-2"1"391,-1 4 0,-1 2 1,-2 4-1,1 1 151,-2 4 1,3-1-1,-1 4-323,-2-2 0,6-3-6,0 1-83,-2-7 201,6 5 0,-5-11-207,7 3 207,0-4-65,-1-1 1,6 0 3,0 0 29,-1-6 1,-11-2-83,5-7 1,-6 0 0,3 1 0,-5-1-102,-4 0 0,-1 1 1,-1-1-1,-4 2 68,-5 3 0,2-3 0,-2 5-223,-2 0 1,-1 1 95,-1 7 0,-1 0-148,0 0 1,1 0-109,-1 0 454,0 0 0,7 7 0,2 1 0</inkml:trace>
  <inkml:trace contextRef="#ctx0" brushRef="#br0" timeOffset="8452">2103 1750 7886,'6'-9'-194,"-4"-4"1,5 5 0,-7-7 0,-2 2 791,-3 4 0,2 2 0,-7 7-159,-2 0 1,4 7-1,0 2 99,2 4 1,1 4-287,5 2 1,0-2 0,0 4-195,0 0 1,-2-5 0,-1 6 0,-4-3 0,-1 3 0,-5-1 0,-5 0 0,-5-1 0,-1-2-790,-1-4 0,1 4 1,-4-10-1,3 1-149,6-5 880,9-2 0,-3-2 0,5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7:47.30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148 118 7937,'0'16'-60,"0"2"3,0 2 0,0 8 0,0 1 0,0 9 394,0 4 1,0 2-1,0 2 1,-2 1 48,-3 2 1,-3 5 0,-6-3-1,-1-1-322,0 1 1,0 0-1,1-6 1,-1-1-51,0-6 1,6-7 0,0-7 84,3-4 1,1-13 0,7-12-72,2-13 0,5-13 0,5-7 1,1-3-236,0-4 0,4-4 1,3 0-1,-1-5-7,0-3 1,4-7 0,-4 0 0,0 2 205,0 2 1,4 4-1,-4 6 1,0 7 631,0 5-592,-1 11 1,-5 7-80,-1 10 1,1 4 351,0 6 0,-7 1-47,-3 4 0,-4 5-398,-1 10 0,-1 3 1,-4 6-1,-6 0 0,-6 1 1,-4-1-1,0 1-325,-1-1 0,-4 4 1,3-2-1,-1-5-287,0-3 0,10-4 457,0-4 0,10-9 1,6-6 280,11-8 0,8-11 0,10-6 1,2-3 217,1-1 0,2 5 0,-3 1 0,1 0 115,-1 0 1,-2 3 0,-2-2 0,-1 0 271,-3 4-389,-4 2 0,-8 6 0,-2 2 269,-1 1-449,-7-4 0,4 8 353,-7-7-693,-7 7 1,4-4 100,-7 7 1,5 0 0,-4 0-80,-3 0 1,6 7 0,1 3 222,3 3 0,2 1 1,0 1-1,0 0 320,0-1-181,7 1 1,-4 0 0,5-1 0,0 0-1,-1-3 753,-1-1-469,6 0-14,-11-2 1,8-2-84,-4-6 0,-4-1-237,4-4 1,-3-3 0,-2-7-206,0 0 1,1 0 0,3 1 0,2 1-77,2 3 1,2-3 0,5 3 189,-1-3 0,0 3 1,-3 2 289,-1 1 1,0 3 61,4 4 0,-6 1-177,-3 4 0,-3-2-190,-2 7-110,0-7 0,2 4 0,1-9-3,2-3 1,6 2 0,-1-7 202,3-1 0,2-9 0,-1-3 0</inkml:trace>
  <inkml:trace contextRef="#ctx0" brushRef="#br0" timeOffset="1010">501 177 7806,'-8'14'322,"1"-4"-53,7 0 0,3-8 0,5-1-147,7-4 0,8-8 0,-2 1 0,2-5 29,3-5 0,-3 4 1,0-3-1,0 2-79,0 2 0,-5 1 0,0-1 0,-5 2-59,-4 3 1,-5-3-78,1 3 1,-5 4-1,-5 1 121,-5 3 1,-3 4 0,-2 3-75,0 5 1,1 4 0,-1 4 0,0 2 0,1-1 56,-1 3 0,2 1 1,1 4-1,4-1-52,2-1 1,-4-1 0,5 4-1,2-2 44,1-1 1,2-12 0,0 2 0,2-4 46,3-3 0,3-1 1,8-7-1,2-2-17,2-3 0,1 2 0,-3-7 0,2-1-58,-2-2 1,-2-4-1,-1-1 1,-1-1-192,1 1 1,-5 1 0,0 3 32,1-1 1,-4 5 0,-1 2 0,-1 0 32,0 0 1,5 6 0,-5 2 162,-2 8 0,-2 5 0,-1 2 0,0 0 24,0-1 0,0 3 0,0 1 1,0 1 141,0-1 1,-1 4-1,-2-3-47,-2-1 1,-5-2 644,5-1-680,0-7 0,5-8 0,2-9 0,3-6-425,4-5 1,4 2 0,4-6-1,1-2-138,1-2 1,6 0 0,-6 2-1,1 3 234,1 2 1,-4-4 0,2 7 0,-2 4 5,-3 2 1,-4 9 411,0-2 0,-7 5 0,0 5 77,-6 5 0,0 3 0,-5 2 0,0 1-152,-1 4 1,1-4 0,-2 3 0,4-2 67,-1-3-343,6 1 224,-6 0-25,7 0 0,2-7 78,3-3-69,3-4 0,7-1 0,-1-3 22,1-7 1,0 5-1,1-11 1,2 0-1,0-2 1,-3 0 0,-6 1 11,-2 3 0,-2-6 0,-5 0-575,0 3 1,-7 2-1,-2 3 1,-5 4-35,0 2 0,-3 7 0,-1 9 0,-1 3 502,1 2 0,2 6 0,1 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7:42.9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1 700 8015,'0'-15'1176,"0"0"-941,0 7 1,0 3-1,0 10 1,1 5-108,4 3 0,-3 3 1,3 2-1,-4 3-157,-1 2 0,0-3 0,0 3 0,0-2-288,0-3 0,0 3 0,0-1-95,0-2 0,2-8 1,3-6 181,5-2 1,8-4 0,1-4 0,-1-5 125,-1-3 1,-3-8 0,1 5 0,0-2 120,-1-3 1,1 1 0,0 3 226,-1-1-21,-5-1 0,-1 12 32,-3 3 1,-4 5-211,4 5 1,-3 3-1,-2 7 1,0-1-93,0 1 0,0 0 0,0 0 0,0-1-31,0 1 1,1 0 0,4-2-200,5-4 0,3-2 0,2-7 0,0 0 58,-1 0 1,1-2 0,0-1 0,-1-3 209,1-3 0,5 5 1,-1-5 233,-1 3 1,-1-4 0,-3 5 28,1 2 1,0-4 0,-1 2 243,1 2 0,-7 0 0,-1 0 1,-2-4-22,0-1 0,0 3-346,-5-5 1,0 0-428,0-4 1,-2 1 0,-3 3-305,-5 5 0,2 3 0,-2 2-1031,-1 0 1631,-2 7 0,-2 1 0,0 7 0</inkml:trace>
  <inkml:trace contextRef="#ctx0" brushRef="#br0" timeOffset="853">868 670 7670,'15'-1'-31,"-1"-4"1,1 3-1,0-4 699,-1-1 1,1-1-658,0-7 1,-7 0 0,-1 2 0,-3 2-42,1 1 1,0 5-1,-6-3 38,-4 2 0,1-4 0,-5 5-34,-3 2 1,4 6 0,-2 3 0,0 3-2,2 2 1,-5 4 0,3 3 0,-1 1 59,1-1 0,-1 5 0,4 2 0,1 1-13,-1-2 0,2 2 0,5-6 0,0-2 1,0-2-1,2-3 0,3-3 0,5-5 226,3-3 1,1-2-1,1-2 1,1-3-137,4-5 1,-2-3 0,5-1-1,0-1-125,0 0 1,-6-1-1,3-2-179,-4-2 1,-3 1-1,-1 4 1,-2 0 40,1 1 0,-4-1 1,-1 2 180,1 3 1,-6 5 110,4 10 1,-3 3-1,-4 7 1,-1 0 105,-2-1 0,0 6 0,4-1-371,-4-1 84,3 5 0,-4-6 0,6 2 76,0-2-44,6-9 0,2-2 0,7-6 0,0-1 0,1-4 0,2-3-255,2-1 1,-1-4 0,-4 4-1,-1-5-17,1 0 1,0 1 0,-2 1-206,-3 2 557,3 1 139,-12 0 0,6 9-216,-7 10 1,0 3-370,0 2 178,0 0 88,0-7 1,7-2 62,2-6 1,4 0-39,2 0 0,5 0-182,-1 0 1,1 0-60,-5 0 456,-1 0-101,8-6 1,-11 4 25,4-3 417,-4 4 1,4 1 96,-1 0-273,1 6 1,-5-4-61,0 3 1,-5-4-90,4-1 1,1 0-125,5 0 0,0 0 26,-1 0 1,1-1-68,0-4 1,1-3 301,4-7-194,-4 7-25,5-5 0,-6 5 13,0-7 1,-1 5-1,-1 0 1,-3-1 0,-5-2-147,-3-2 1,-2 5 0,-2 1-1,-3-1-159,-5 2 0,-3 1 0,-1 7 0,-1 0-125,0 0 1,-1 7 0,-2 2-1420,-2 4 1771,1 2 0,4 6 0,0 2 0</inkml:trace>
  <inkml:trace contextRef="#ctx0" brushRef="#br0" timeOffset="1363">2073 494 7946,'-6'8'0,"-4"-1"153,-3-1 0,-2-3 0,0 7 1,1 2 62,-1 1 0,2 1 0,2 1 1,2 0 373,3-1-896,-6 8 0,11-6 149,-4 4 1,3 1-57,2-2 0,0 3 78,0-3 0,7-2 58,3 2 1,3-7 230,1-3 1,6-5-86,0 1 1,1-4-1,-3-1-7,1 0 1,1-6 0,-5-4-1,-1-3-2,1-2 0,-2 0 0,-1 1-54,-3-1 1,-4 5-77,5 0 0,-7 6 162,2-6-609,-3 6 146,-2-2-448,0 6 346,0 6-61,0-4-26,0 5 560,0-7 0,6 0 0,-4-7 0,5-1 0</inkml:trace>
  <inkml:trace contextRef="#ctx0" brushRef="#br0" timeOffset="1891">2191 494 7321,'5'-10'-312,"0"0"0,6 7 1,-3-4-1,2 3 312,0-1 0,0-7 0,4 4 0</inkml:trace>
  <inkml:trace contextRef="#ctx0" brushRef="#br0" timeOffset="1892">2308 626 7931,'5'18'-19,"0"-3"1,2-9 0,-2 3 0,4-3 181,5-3 1,0-1 0,1-2-138,0 0 0,-1-5 0,1-1 1,-2-3 0,-3-2 1,3 3 0,-5-2 148,0-1 0,4-3 0,-7 0-486,-2-1 1,-1 0-1,-4 2 175,-3 3 1,-3 4 0,-7 6-1,0 0-127,1 0 0,-1 0 0,0 2 154,1 2 0,-1 3 108,0 3 0,1-4 0,-1-6 0</inkml:trace>
  <inkml:trace contextRef="#ctx0" brushRef="#br0" timeOffset="2482">2602 450 6622,'5'10'-86,"0"-1"0,0-4 0,-5 5 0,0 1 0,-2 3 895,-2 0 1,0 1 0,-4 0-1,0 1-455,0 4 0,3-4 0,-3 4-341,1-4-83,2 5 1,5-5-249,0 4 235,0-10-249,0-4 106,0-6 190,7 0 0,1 0 0,7-1 0,-1-4 0,1-5 16,0-3 0,0-2 0,-1-1 0,1-2 11,0-2 0,-2 1 0,-2 4 61,-1 0 1,-2 1-1,4 1 835,-3 3-860,1 3 1,-2 14 0,-3 3 0,-3 3-115,-2 1 0,0 6 0,0 1 1,0 0-194,0 1 1,0-3 0,-2-4 0,-1 0-352,-2-1 0,0 1 0,5 0-391,0-1 1022,0-5 0,0-3 0,0-6 0</inkml:trace>
  <inkml:trace contextRef="#ctx0" brushRef="#br0" timeOffset="2872">2911 582 6708,'15'-13'0,"-2"2"0,-2 2 0,-1 1 1002,2 0-665,-6 5 1,2-4-100,-3 7 0,-2 0 91,7 0-445,-7 0 131,4 0 173,0 7 40,-6 1-103,6 7 1,-2-1-495,-1 1 289,1 0 0,-5-1 0,0 1 0,0 0 0,0 0 0,0-1-136,0 1 1,0 5-1,0-1 1,-1-1-62,-4-2 1,-2-1 0,-4-2 0,3-1-162,1-3 359,-4-5 1,7 2 63,-5-6-70,5 0 0,-2-6 200,6-4 1,6-3 0,4-3 0,3-2 123,2-2 1,5-5-101,-1 6 0,2-7 1,-3 3 57,2 0 1,1-5 0,-3 4 0,2-4 99,-2-1-227,-2-1 1,-1-1 0,-2-2 0,-3-2 0,-4-1 0,-1-2 107,0 0 0,0 4 0,-5-5 0,0 0 0,0 1 366,0 4 1,-5 5 1,0 4-365,0 4-128,-1 13 0,4 8 0,-3 11 131,3 7 1,-2 10-269,-1 6 59,-7 7 0,11-8 0,-6 6-37,1 2 1,2-1-1,-4 3 1,2-1-1,2 2-102,3-3 0,-4 8 0,0-6 1,2-2-1,3-5 0,5-7 1,6-6-982,7-9 1,0-5 1258,6-9 1,1-2-30,4-3 0,1-8-186,-1-7 65,0-6 0,-6 8 0,-3-5 1,-4 1-1,-3 0 0,-3 1 1,-5 3 69,-3 2 0,-4 3 13,-3 3 1,-3 3 0,-7 9 0,-1 5-63,-4 7 0,4 3 0,-4 7-417,4 2 316,-5 2 0,9 0 1,-2-2-226,1-2 1,6-1-141,2 2 383,4 3 0,1-12 0,1 2 0,6-5 0,6-5 0,6-1 98,4-4 0,2-1 0,4-2 0</inkml:trace>
  <inkml:trace contextRef="#ctx0" brushRef="#br0" timeOffset="3148">3778 464 7927,'-9'0'345,"-1"0"0,-2 0 0,-1 0 1,-1 2-1,-1 1 0,0 4 916,0 1 0,1 7-1069,-1 4 0,0 3 1,2-4 71,3 1 0,-1 6 1,5-4-1,-1 0-207,0 0 0,3 1 1,4-4-1,-2 1-760,-3-1 1,3-2 0,-4-1 0,-1-2-3060,-2-3 3762,-5 3 0,0-5 0,-1 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7:12.3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3484 7667,'31'-29'0,"3"-1"0,-3 1 93,3-1 1,5-1 0,4-1-1,4-4 418,1-2 0,2 1-441,-1-3 0,2-2 1,-5 4-1,-1 1-75,-2 2 168,-9 4-41,2 9 0,-13 0-270,-3 8 0,-4 1-10,-1 3 1,-9 3 0,-6 7-49,-8 0 1,-10 5 0,-3 2-1,0-1-372,-1 1 503,3 4 1,4-9 292,0 3-6,7-4 0,3-6-114,10 1 1,3-8 87,7 2-116,6-3 0,0-3 1,6-2-1,-3-2 1,2 4-1,2 3 515,1 3 0,-6 5 0,-3-3 98,-4 2 1,-3 2 0,-3 11-479,-5 8 1,-5 1 0,-7 8 0,-6 1 0,-6-1 94,-4 1-155,-2-1 0,1-1-592,-1-3 0,7-4-872,-1-1-1117,2-7 2436,9-1 0,2-21 0,6-2 0</inkml:trace>
  <inkml:trace contextRef="#ctx0" brushRef="#br0" timeOffset="1474">956 2661 8101,'0'-8'436,"0"-5"-536,7 11 0,-4-13 66,7 1 0,-1-1 484,6-5 1,0-3-133,0-1 1,-1 1-151,1-2 1,-2 3-163,-3-3 0,1-1 70,-6 6 0,0-4-127,-5 4 0,0 1 51,0 4 0,-5 5-46,0 0 0,-6 7 0,1-2 0,-3 4 0,-2 1 0,1 1 94,-1 4 0,0 3 0,2 9 172,3 2-124,-3-2 1,12 10 0,-4-4 0,3 3-23,2 4 1,0-9 0,2 8 0,3-1 0,4-2 0,6-1 290,5-6 1,-4-2-218,4-3 1,-2-5 3,1-5 0,-2-2-422,2-2 0,-3-6 122,-1-4 1,0-5 44,0-5 1,-2 4 0,-2-5 0,-3 1 0,-1 1 0,-4 1 0,-1 1-160,-2 3 0,0-6 0,0 0-1033,0 3 886,0 0 1,0 2 6,0 1 2,0 6 765,0 1 0,5 5 195,-1-2 0,1 0-182,-5-6-342,7 7 1,-5-5 56,2 3 1,-2 2-426,-2-7 496,0 7 1,0-2 246,0 10 0,0 3 0,2 7 1,3 1 271,4 4 1,1 4 0,3 10 121,4 6-520,1 2 0,1 4-49,1 3 0,-1-2-87,-4 7 0,5-5 141,-1 5-265,1 0 1,-10-2 0,-1-3 0,1-5-358,-2-5 334,-1-3 1,-5-13-687,2-3 808,-2-10-7,5 3-239,-7-12 0,-2-1 1,-1-11-1,-4-7 0,1-7 1,-2-4-208,-1-5 1,0-1-1,-5-7 1,1-5-95,-1-4 0,2-9 1,-7-7-18,2 0 1,3-10 0,1 3-357,3-1 603,-3 7 263,11 2 0,-4 21 0,7 5 1,4 9 341,5 7 1,3 3-311,2 6 1,-6 7 435,1 3 1,0 3-18,5 2-363,-1 0 178,-5 7 23,4-6-530,-12 19 1,6-9 207,-7 14 0,0-6 0,0 4 87,0-1 0,-7 2 0,-1-3-1178,0 2 484,-5-5 88,5-3-206,0-2 299,-5-11 151,11 4 0,-5-8-270,7-2 363,0-5 0,7-10 0,3-2 0,3-2-43,1-3 1,3 3-1,1 0 1,1 0 272,-1 0 1,4 5 0,-3 0-1,-1 5 337,-2 3 1,-1 7 0,0-2 0,0 5-101,-1 5 1,-6-2 0,-1 5 0,-2 1-366,0-1 0,0-3-747,-5 4 1,5-4-593,-1 5 801,1-7 581,-5 4 0,0-14 0,0-1 0</inkml:trace>
  <inkml:trace contextRef="#ctx0" brushRef="#br0" timeOffset="1723">1573 1838 7665,'-4'-15'99,"-1"0"1,-5 5 0,3 2 0,1 0 189,-1 0-6,2 5 1,7-9-284,3 7 0,10-6 0,7 3 0</inkml:trace>
  <inkml:trace contextRef="#ctx0" brushRef="#br0" timeOffset="2716">1897 1764 7665,'15'0'0,"-7"7"309,-2-6 1,-7 11 0,-3-6 0,-2 2-99,-2 4 1,-2 1 0,-5 2 0,0-1 0,1-1 0,-1-1 49,0-2 1,6-1 0,-1 6 330,-2 0-495,6-7 0,1-1-271,10-7 1,8 0 0,6-2 0,-1-3 60,-1-5 0,2 2 0,3 0 0,-1 0 382,0 0 1,4 4 52,-6-1-289,7 4 256,-9 1 0,9 1-61,-7 4 0,6 5 69,-6 10 1,6 3-16,-6 6 0,1 2 320,-5 3-191,-1-3-189,8 12 1,-11-7-60,4 3 0,-4 8-216,4-3 123,-7 4-11,-1-4 1,-7 0 133,0 0 0,0 0 12,0 0 0,0-6-657,0-4 0,-7-5-116,-3-4 0,2-4 166,-2-6 0,1-7 14,-6-3 1,0-3 175,0-2 1,1-7-1,-1-3 1,0-4-191,1-6 0,-6-3 371,1-6-131,-1-7 30,5 5 0,1-12-41,-1 4 1,2-5-85,3-5 92,3 10 442,7-17 1,0 19 243,0-7-344,0-7-130,7 12 0,1-17 60,7 7 1,0-1-50,-1 1 1,1 1 0,0-4 0,-2 1 88,-4 4 1,5 6 64,-5 2 1,-1 6-38,2-1 0,-6 9-86,0 6 1,-2 3 56,-2 1 1,0 5 45,0 0-168,0 7 0,-2-4 0,-2 9 0,-5 3 0,1 5 76,3 3 0,4 3 1,1 2-1,0 3 123,0 2 0,1 2-122,4 4 1,-2-4 83,7-1 1,0-6-85,5 2 1,-1-4 165,1-1 1,0-7-82,0-3 0,-1-4-148,1-1 0,0 0 112,-1 0 0,-4-6-287,0-4 1,-2-8 88,2-1 1,1-1-27,-6 5 0,0-4-154,-5-1 1,0-4 77,0 4 0,0-6 1,0 1-1,0-1-649,0 2 793,0-4 1,0 12 0,2-2 111,3 6 1,-2 7 0,7 10 437,1 5-210,2 3-177,-5 2 1,6-5-265,-5-1 0,4-4 71,2 5 0,-5-7-252,0 2 0,-5 2 0,4-2-358,3-2 1,-6-8 191,-1-5 0,2 2 85,-2-2 0,0 0 0,-4-3 0,2 2-65,2 1 0,0 0 130,-5-4 1,0-1 0,0 0 295,0 1-82,0 5 598,0 3-457,0 6 1,0 1 207,0 4 1,5-1 124,0 5-208,7-5 79,-4 2-62,6-6 0,6 0-87,0 0 0,1-1-181,-2-4 1,-2-3 90,2-7 0,-1 0-265,2 0 130,-4 1 76,5-1 1,-6-5 80,0 1 0,0-1 0,-1 6 0,-1-1 0,-3 0 15,-5 0 32,-3 1 0,3-1-75,-1 0 1,0 1-59,-9-1 0,2 2 78,-7 3 1,5 4 103,-5 6 0,0 1 0,-4 4 0,0 5 0,5 5 180,4 4 1,3-1-257,2 7 0,0-2 278,0 1 1,0 2-47,0-6 1,7-1-418,2-4 0,5-2 1,0-1-1,1-4 0,0-2 1,-1-2-538,1-3 1,0-7-1,-1-4 1,1-3-582,0-2 1,-7-5 0,-1-1 1244,-1-2 0,-4-1 0,4-6 0</inkml:trace>
  <inkml:trace contextRef="#ctx0" brushRef="#br0" timeOffset="2973">2838 706 7665,'-9'0'706,"-4"1"1,4 4 263,-5 5 0,5 0-628,-1 5 1,2-4-53,-2 9-97,-3-4 0,5-1-68,-1-1 1,-4 1-1,5 0 1,-2-1-1,2 1-125,2 0 0,-6 0 0,4-1 0</inkml:trace>
  <inkml:trace contextRef="#ctx0" brushRef="#br0" timeOffset="3218">2808 265 7665,'2'-8'0,"3"3"0,-2 5 979,7 5 1,-5 3-23,4 7-597,1 6 725,11 2-397,-4 6-376,4 0 0,-1 7 693,-1 4-510,1 2-169,1 2 0,-5 0-20,4 0 1,-2 5-283,2 0 1,-4 5 152,4-5-437,-4 0 1,0-6 0,2-6 0,2-7 0,-1-9 0,1-6-725,0-6 0,1-4 1,-3-11-1,3-9 0,2-9-1938,3-9 2922,-5-5 0,7-6 0,-5 0 0</inkml:trace>
  <inkml:trace contextRef="#ctx0" brushRef="#br0" timeOffset="3608">3558 0 7644,'-30'7'0,"1"3"1609,0 3-708,-1 8-543,1 2 1,-2 11 0,-2 2 0,-3 2 407,-1 2 1,2 3-487,-4 1 0,6-2-76,-1-2 1,3 0-282,2-5 60,6-1 1,-3 0 0,6 1 0,4-3 0,3-1 0,5-1 0,1 1-924,4 3 0,1-8 104,2 4 0,2-12 1,3-4-1,6-7-139,7-6 0,0-2 732,7-4 0,-1-3 205,5-7 0,1-5 0,-2 1 0,-2 1 0,-3 1 0,-1 4 0,0 4 378,-1 4 1,-1-2 0,-6 2 0,-1 4 433,-3 4 0,3 3 0,-5 8 0,2-1 630,0 3-1259,0 2 1,0-3 58,-1-1 1,-4 1-385,5 0 0,-7-1 0,4-1-115,-1-3 0,3-3 0,5-7 1,-1-2-3136,-3-3 3430,3-3 0,-5-13 0,7-2 0</inkml:trace>
  <inkml:trace contextRef="#ctx0" brushRef="#br0" timeOffset="3851">3484 529 7658,'0'-14'849,"-5"-1"-974,1 0 1,-1 1-535,5-1 1,1 5 658,4 0 0,3 1 0,7-6 0</inkml:trace>
  <inkml:trace contextRef="#ctx0" brushRef="#br0" timeOffset="4148">3631 427 6686,'15'0'938,"-7"0"1,-3-5-544,-10 0 0,2 0-142,-7 5 1,0 0-132,-4 0 0,4 0 1,0 0-1,0 1 0,0 4 274,1 5 1,0 5-235,0 4 1,2-1 0,7 5 0,0 0 392,0 0-333,0 1-252,0 6 1,7-2-1,1-2 1,2-3-1,-1-2 1,3-5-211,1-4 1,2-1-1,-1-6 1,1-2 0,0-1-1,-1-2 1,1-2 0,-2-3-1470,-3-4 0,1-5 784,-6 0 925,7-1 0,-11-6 0,6-2 0</inkml:trace>
  <inkml:trace contextRef="#ctx0" brushRef="#br0" timeOffset="4350">3808 412 7658,'13'-15'210,"-3"0"1,3 1 0,-4 1-1,4 1 1,2 2 0,0 1 713,0 0 0,-1 3-631,1 6 0,0 0 0,-2 2 0,-2 1-17,-1 2 1,-5 6-1,3-1 1,0 3-163,0 2 0,-4 4 0,1 1 0,-4-2-97,-1-2 1,-1 4 0,-3-1-121,-1-1 1,-4 4-72,4-3-55,0-6 1,6-13 0,4-11 0,5-6-265,3-2 0,2-7 0,0 3 0,-1-2-2085,1 1 1651,0 6 927,-7-3 0,5 6 0,-5 0 0</inkml:trace>
  <inkml:trace contextRef="#ctx0" brushRef="#br0" timeOffset="5432">1706 2631 7690,'-7'-22'1466,"-3"2"-689,4 10-352,-1-3 38,7 11-134,0-4-103,0 12 0,7 4 336,3 10 0,3 3 179,1 6 1,6 2-80,0 3-482,-1-3 1,1 17-1,-1-4 1,-1 2 148,-1-1 1,-3-1 0,1 1 448,0-1-782,0 0 0,-1-2 0,1-3-22,0-4 0,-1-11-221,1-4 1,-5-9 162,0-1 0,-1-7-363,6 2 0,0-11-279,0-9 0,-6-6 69,1-9 434,0 1 1,0 0-1,0-2 1,-1-2 0,-1-3-1070,-3-2 1002,-3 12 1,3-8 392,0 9 0,5 4 0,-4 3 197,2 7 1,2 6-170,5 10 0,-1 1 1,1 6-1,0-4-56,0-2 1,-1 4-1,3-5 1,1-2 0,1-1-112,-1-2 0,0-6-157,2-4 0,-4-5 1,2-3-1,-5-2-210,-3 2 0,-2 1 184,2-3 0,-4 4 66,-6-4 0,0 9 39,0 1 1,-1 5 0,-4-3 0,-5 3 0,-1 6 314,1 8 0,-2 4 1,7 1-1,2 3 31,2 2 1,1-2 0,0 2 0,0-1-46,0 2 0,1-6 1,4 3-1,5-6-96,3 1 1,2-6 0,-1-1-166,1-3 1,0-4-1,-1-1 1,3-5-507,2-5 473,-9 1 1,10-9 0,-12 6-89,0 1 0,4-3 0,-8-1 0,0-1-89,-3 1 1,-1 1 206,0 3 349,0 5 1,2 9-1,1 10-44,2 3 1,2 2 0,-2 0 0,3-1-40,0 1 0,3 0 0,-4 0-32,1-1 1,-5-4-239,2 0 22,-3-7 0,-2 2 0,0-10 1,0-5-86,0-3 1,0-1 0,0-3-1,0-1 1,2-3 0,1-2-181,2-3 0,1 0 0,-1 0 179,5 1 1,-2 1 0,2-6 0,1 3 175,2 2 1,0-1-1,-1 6 1,-2 2 208,1 2 1,-3 1 471,2 1-429,-7-1 1,2 8-242,-10 7 1,-1 7-1,-4 8 1,5-1 160,3 1 1,2 0 0,0 1 0,0 2 62,0 2 0,7 1 0,3-3 0,3 1 0,2-2-66,-1-6 1,3-3 0,1-4-285,1 1 1,1-2-1,-6-6 1,1-4-415,0-1 1,0-4 0,-1-6 0,-1-1-403,-3 1 0,2-3 0,-8 1 0,1 2 900,2 2 0,-5-5 0,4-2 0</inkml:trace>
  <inkml:trace contextRef="#ctx0" brushRef="#br0" timeOffset="5868">3190 2234 7690,'9'-14'936,"-5"1"1,-8 3-468,-6 5 0,-3 3 0,0 4-193,3 3 0,-3 3 1,3 7-1,-2-1-42,3 1 1,1 0 0,4 1 0,-1 4-87,2 4 0,1-2 0,2-1 1,0-2-31,0 1 1,2 0 0,1-6-1,4-1-302,1-3 0,-3-3 0,5-7 0,1 0 53,2 0 0,0-7 0,-1-4 1,-2-6 68,1-2 1,0-7 0,1 1-1,-4-3 39,-1-1 0,-3 0 0,-4-2 0,0-4-23,0-4 0,-6-5 0,-2-3 1,-2-4-1,-1-1 0,-4-2 1,-3 0-107,0 0 169,-5 0 0,2 2 0,-4 4 0,7 9 287,7 10 0,-1 6 0,8 8 462,0 1-559,3 5 1,2 9-1,4 12 1,5 6-1,3 6 1,2 6 0,1 4 120,4 5 1,-4 4 0,5 2 0,-1 3 214,-1 1-396,1 6 0,-5-2-2334,-1 5 1432,-5 1 1,4-5-1,-5-2-122,0-1 0,0-7 0,-5-8 0,2-5 0,0-8 877,2-5 0,-6-10 0,6-1 0</inkml:trace>
  <inkml:trace contextRef="#ctx0" brushRef="#br0" timeOffset="6800">3411 2102 7674,'10'-23'0,"-2"4"0,0 2 0,-2 3 0,3-1 0,-1 0 0,3 1 789,2-1 1,7 2 219,0 3 0,-1 4 1,-4 6-1,0 0-693,-1 0 0,-1 1 0,-3 4-285,-5 5 1,2 3 0,-3 2 0,0-1 0,-3 1-159,-1 0 1,0 1 0,0 2-143,0 2 1,-5 1-1,-1-3 1,-1 1-1,1-1-408,3-1 1,1-3 603,2 1 1,2-8 0,1-7-132,2-9 1,6-9 130,-1-1 1,-2-7 0,0 3-172,-1 0 1,3-6-1,-4 1 1,1-5-214,-1 1 0,-1-6 0,-5-3 1,0-6 82,0-7 1,0 2-1,-2-4 1,-2-1 373,-6 0 0,-3-5 0,-2 8 0,0-3-61,1-2 1,-6 2 0,0 3 193,2 5 0,2 10 0,3 4 0,2 6 1365,1 4 1,7 9-576,-2 6-655,3 7 0,2-2 1,0 12 8,0 7 1,5 8-1,1 7 1,3 2 116,2 3 1,2 4 0,0 6 0,-1 0 67,-3 0 1,1 5-576,5 0 0,0 2 0,-1-4 0,1 4 0,0-1-22,-1 1 1,1-9 0,0-9-1,0-7-198,-1-6 1,6-9-1,-1-3 1,1-1-110,1-4 1,0-3 0,4-3 0,-5-2 236,-4 2 1,-1 1 166,-1 2 1,-1 2-1,-3 3 6,-5 5 0,-5-1 0,-5 4 0,-5 4 0,-3-1-60,-1 0 1,-1-1 0,0 0 0,0 0-152,1-1 1,4-1 0,2-1 138,1-2 1,4-9 0,8-1 126,5-8 0,4-12 1,4-6-1,2-5 52,-2-3 1,3-4 0,-1 1-1,-2-7 128,-2-2 1,-6-6 0,-2-2 0,0-5 493,0-5-618,-4-3 0,2-6-62,-6-1 0,-3 6 0,-5 1 1,-7 3 227,-1 7 0,-2 6 0,1 14 1,1 7-1,5 9 72,2 5 1,0 9-1,4 7 1,2 10 297,1 8 1,4 11 0,1 12-1,3 5-221,2 3 0,1 13 1,2 2-1,-1 6-316,1 3 0,1 1 0,-1 1 0,-1 2-18,1 1 0,2-6 0,2-11 0,0-11-377,0-11 0,1-14 0,2-10 0,3-9 0,2-8-647,3-7 0,0-9 468,-1-17 1,-4 3 0,-6-9 0,-2-3 41,-3-4 1,-2 6 0,-5 8 0,2 4 449,-2 6 0,-3 9 0,-3 13 920,-2 11 0,0 13 0,5 18 1,2 2 20,3 2 0,8-1 0,8-4 0,2-6-920,3-7 0,2-12 0,3-9 0,1-5-1052,3-5 0,-1-11 0,-6-13 1035,-4-9 0,-3-4 0,-6-2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7:52.66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15 693 7984,'0'-15'-97,"2"1"1,3-1 92,4 0 1,4 2 56,2 4 0,-5-3 455,0 7 0,0 0-158,4 5 0,-6 2 1,-1 3-1,-2 5-382,0 3 0,0 6 1,-5 1-1,0-2-26,0-2 1,0 1 0,0 0-1,0 3-40,0-2 0,0-2 0,0-1 1,0 0-152,0-1 1,0 1 83,0 0 1,-7-7 56,-3-3 1,-3-3 0,0-4 53,3-3 0,-3 3 1,3-2 77,-3 2 1,4 2 0,-1 0 16,-2 0 0,6 6-125,1 4 1,3-2-108,2 2 1,7-7-1,3 2 1,3-3-238,1-2 0,1-2 428,0-3 0,6-3 0,2-6 0</inkml:trace>
  <inkml:trace contextRef="#ctx0" brushRef="#br0" timeOffset="714">441 546 7160,'0'-15'173,"0"1"1,-1 1-1,-4 3 1,-3 3 1199,-1 1-1155,-4 4-138,5-4 1,-5 12 0,3 4 0,5 3 19,4 2 0,1 1 0,0 2 0,0 2-56,0-2 0,0 3 0,-2-2 0,-1 1 0,-4 0-280,-1-1 1,-2 3 0,-4-5 53,-1 3 1,-5 0-1,1-6 1,1-1-179,2-3 1,6-2 242,0-3 1,7-5-1,-2 0 65,3-8 1,10-5 0,5-2 0,7 1-1,3 1 1,1 1 0,1 2-5,-1-1 231,-6 4 0,8 1 0,-4 6 120,0 0 0,-4 0-140,2 0 0,-4 2-84,-1 2 0,-2 0 1,-1 4-107,-3-2 1,-4 4 95,5-5 1,-2 2 0,4-4 70,-3 2-203,1 0 1,5-5-1,0-2-50,-1-3 138,1 4 0,0-13 0,-1 6-19,1 0 0,-5-5 0,-2 3 0,0-3 14,0-2 1,-4 1-1,1-1-179,-4 0 1,-7 6-1,-4 0 6,-3 3 0,-2 1 0,0 5 0,1 0-62,-1 0 0,0 5 0,1 1 1,-1 3 7,0 2 1,7-3 214,3 2 0,-3 0 0,0 4 0</inkml:trace>
  <inkml:trace contextRef="#ctx0" brushRef="#br0" timeOffset="1301">1015 502 7984,'6'-5'0,"-6"-1"127,-8-3 0,-5 6 0,-2-2 1,0 4 255,1 1 0,-1 0 0,0 0 0,1 1-189,-1 4 1,0 3 0,2 7 0,2 0-59,1-1 0,7 1 0,-2 0-144,3 0 1,2 4-32,0 1 1,0-1-1,0-4-13,0 0 1,5 4 0,2 1-1,1-4 13,3-4-41,2 1 1,2-12 81,0 4 0,1-3 1,2-2-1,2 0 1,-2-2 40,-2-3 0,-1-1 1,-2-6-1,-2 4-109,-1 2 1,-5-6-423,5 3 0,-7 0-168,2 0 1,-2 5-51,2-1 0,3 4 706,7 1 0,6-7 0,2-1 0</inkml:trace>
  <inkml:trace contextRef="#ctx0" brushRef="#br0" timeOffset="1872">1176 429 7976,'0'-10'187,"0"0"353,0-1-1183,0 4 313,0 0 0,0 9 330,0 3 0,7 3 0,1 7 0</inkml:trace>
  <inkml:trace contextRef="#ctx0" brushRef="#br0" timeOffset="1873">1309 487 7976,'14'0'86,"1"0"1,0 0 0,-1-1 665,1-4 1,-5 3-491,0-3 1,-7 5-1,3 5-87,1 5 1,-5-2-1,2 2 1,-2 1-123,-2 2 0,-2 2 0,-1 0-202,-2 0-211,0-1 1,1-4-106,-1 0 0,-7 0-28,2 4 1,-3-1 56,-1-3 312,5 3 1,-4-9-1,4 5 1,-3 3-294,2 1 692,-3-5 0,13-1 0,0-7-200,8 0 0,6-5 1,0-2-1,1 1-248,0-1 0,4-4 0,1 1 0,-1-2-169,3 3 0,-6-4 0,4 4 342,-4 1 0,5-11 0,2 2 0</inkml:trace>
  <inkml:trace contextRef="#ctx0" brushRef="#br0" timeOffset="2446">1808 502 7882,'8'-6'161,"-1"2"0,-9-4-19,-3 2 0,-3-1 0,-6 4-75,-1-2 1,0 0-1,1 5-102,-1 0 0,0 0 0,0 2 0,1 3 0,1 4 0,1 4 0,4 2 0,0 0 0,1-1 0,1 1-209,3 0 1,-4 0-1,2 1 184,2 4 1,1-4 65,2 3 0,7-9 166,3-5 1,8-3 0,3-5 0,0-6 90,0-5 1,4-6 0,-4 2 0,0-3-72,0-2 1,4-2 0,-5-4-1,-3 1-29,0 4 0,-3-4 0,1 2 0,-2-5-92,-3-3 1,1-1 0,-4 4 0,0-1-123,-1-3 1,-1 1-1,-5 3 1,0-2 189,0-1 1,0 6 83,0 9 0,0 6-128,0 8 1,-2 18 0,-1 16 0,-3 2-28,-3 0 1,4 4 0,-3 0-155,2 3 1,1-4 0,5 6 0,0 0-193,0 3 0,0-1 0,0-3-142,0-4 0,2-6 188,2-4 0,11-1 53,10-9-47,2-4 243,3-11 0,-1 0-109,1 0 1,-6-6 57,1-4 0,-3-3-39,3-2 0,1-4 15,-6-1 0,-1 0 91,-4 6 1,-7-1-97,-3 0 47,3 1 1,-8 1 0,0 3 0,-8 5 0,-5 3-88,-2 2 1,-1 2 0,-2 3-1,-3 3-227,-2 0 1,5 5-1,-3-3 1,1 5-375,0 4 320,7-2 384,0-3 0,5 6 0,-7-4 0</inkml:trace>
  <inkml:trace contextRef="#ctx0" brushRef="#br0" timeOffset="2687">2514 370 8001,'5'-15'0,"1"0"0,1 1 114,-1-1 0,4 0 0,-5 1 11,-2-1 0,-1 5 351,-2 0-293,0 7 0,-7-3 11,-2 6 0,0 1 99,0 4 1,0 5 134,0 9 1,1 3-86,3 2 0,3 4 96,-3-4 1,2 4-104,-2 2-112,-3-1 0,-7 0 57,0 1-127,-6-7 0,-2 3 210,-6-7-139,-1 1-903,8-5 1,-5-7-2510,8-3 818,-1-4 2369,12-1 0,-5-13 0,5-3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8:03.5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736 417 7895,'-10'0'-22,"0"0"0,-1 0 22,-9 0 0,2 4 841,-6 6 1,-2 1-307,-9 13 1,-2 1-205,-7 4 1,-2 2-317,-3 4 1,3-4-474,-3 3 0,2-3 0,-1 0 458,-1 3 0,0-3 0,5 5 0</inkml:trace>
  <inkml:trace contextRef="#ctx0" brushRef="#br0" timeOffset="415">74 623 7909,'0'-21'50,"0"5"0,0-4 0,2 4 443,3 1-312,-3 7 0,4 0 1,-6 6 476,0 2 1,5 3-432,0 12 0,0 8 1,-5 5-1,0 6 0,0 2 1,0 1-60,0 1 0,-7 6 0,-1 5 0,-2-2-487,0-1 0,1 0 1,-4 1 37,3 2 1,-2-1-1,6-7 1,-1-6-526,1-4 1,1 1 805,5-13 0,6 1 0,3-6 0</inkml:trace>
  <inkml:trace contextRef="#ctx0" brushRef="#br0" timeOffset="1227">221 1035 7974,'15'-10'0,"0"2"0,-1 0 200,1 0 0,2 3 0,0-5 0,5 0 1,-1 0 41,0 0 1,-1 6-1,-6-5-196,1 3 0,-2-6 1,-3 3-168,-5-4-117,-3 4 0,-4 3 0,-3 4 0,-5-1 1,-3-2-1,-2 2 104,1 1 1,-1 7 0,0 2 0,1 1 111,-1 3 1,0 7 0,1 2 0,-1-1 132,0 3 0,5-1 0,2 5 0,2-3-45,2-2 0,3 4 0,1-6 41,0-1 1,0-2-1,1-3 1,4-3 0,3-3 31,1-1 1,4-4 0,-3 3 0,3-3-55,1-2 1,1-5-1,0-2 1,-1-1-91,1-4 0,0-1 1,-1-1-1,1-1-78,0 0 0,-2 1 0,-2-1 0,-1-1 0,0-2 58,-2-2 0,4 0 0,-6 6 63,2-1 0,-3 5 183,5 0 1,-2 9 0,2 1-42,-5 8 0,1 5 0,-1 2 0,-1-1-120,-3 1 0,4 0 1,0 0-61,-2-1 1,0-1 0,1-1-94,1-2 1,6-7 0,-3 0-128,0-6 1,5 0 0,-3-6 0,2 1-193,-2 0 0,3-2 0,-5-4 215,0-1 1,5 0-1,-5 0 1,2 1-9,0-1 1,-5 7 543,4 3 0,-5 5 15,1 5 1,-4 3 0,-1 7-108,0-1 0,7-4 1,3-2-121,3-1 0,-4-2 0,1-5 1,2 0-291,1 0 1,1 0 0,1-2-442,0-3 0,0 2 0,-1-5-324,1 1 0,-5 1 928,0 1 0,-1 3 0,6-4 0,0 12 0,-1 2 0</inkml:trace>
  <inkml:trace contextRef="#ctx0" brushRef="#br0" timeOffset="1673">1118 888 7687,'0'-7'602,"0"7"-210,0 8 0,0 7-207,0 5 0,0 3 0,-2 8 281,-3 3-305,4-3 0,-6 11 39,7-2 0,-5 4-147,1 5 0,-6-4-192,5 4 1,-7-3-132,3-2 1,0-6-43,0-4 0,4-4 0,-3-6 0,-1-6 274,1-7 0,5-6 1,-2-10 32,3-4 1,7-11 0,2-4-1,-1-4 1,3-3 65,-1-4 0,0 4 0,3-4 1,-1-1 65,2-4 1,1-2 0,0-1-306,-4 4 193,5-3 0,-6 9 0,6-3 0,1 4-1,0 4 55,0 15 1,-1-5 154,1 13 0,0 0 0,-2 7 0,-2 2-234,-1 6 1,-7 3-1,2 2 1,-5 0 0,-5-1-1,-5 3 1,-3 1 0,-1 1-1,-1-1-662,0-1 1,1-8 0,-1 0-1,2-1 182,3 0 1,2-5 489,3 2 0,3-10 0,-4-3 0</inkml:trace>
  <inkml:trace contextRef="#ctx0" brushRef="#br0" timeOffset="2116">1544 858 8454,'-14'0'0,"-1"0"0,0 2 575,1 3 0,-6 10 0,0 8-397,2-1 1,4 0 0,4-8-1,5 1-690,3 0 0,2-1 342,0 1 1,7-7 0,3-3-1,3-3 97,1-2 1,1-5 0,0-2 0,0-1 17,-1-3 0,1 3 0,-2-2 1,-2-2 42,-1-1 0,-5-1 1,3-1 16,-1 0 1,-2 1 0,-4-1-1,3 0 73,0 0 0,8 2 41,-2 4 1,3-3-1,1 7-22,1 2 1,0 6 0,-2 4-1,-2 1 16,-1 3 0,-2-2 0,4 0 0,-4 3 475,-2 1-369,-1-5 0,-5 5 166,0-3 1,0 3 459,0 2-223,0-7-374,0-2-409,7-19 0,-4 3 258,7-9 1,0 3 37,4 1 1,3-5-1987,2 1 1,3-6 202,2 6 1648,4-1 0,1-1 0,9-2 0</inkml:trace>
  <inkml:trace contextRef="#ctx0" brushRef="#br0" timeOffset="3050">2162 711 7835,'5'-14'0,"1"-1"998,2 0-722,2 1 0,3 4 0,-1 2-61,-3 1 0,-4 2 0,5 5-92,1 0 0,1 2 0,-1 3-47,-1 5 1,-5 3-1,3 1 1,-1 1-156,-4 0 0,-1-1 0,-2 1 0,0 0-194,0 0 1,-7-1 0,-3 1 0,-3-2-78,-1-3 1,-1 3-1,-1-5 1,-2 2 126,-2 0 0,0-5 0,6 3 1,1 0 133,3 0 0,-3-5 0,5 4 486,-1-1-89,3-4 1,7 5 0,4-7-55,5 0 0,3 0 0,2-2 0,0-1-144,-1-2 1,3-7-1,1 2 1,1-3-144,-1-1 1,0-1 0,0-1 0,2-2-84,-2-2 1,-2-6-1,-1 2 1,-1-4-21,1-2 1,-2 1 0,-1-2 0,-4-3 82,-2-6 1,4 3 0,-5-1 0,-2 1 76,-1-1 0,3 4 1,0-4-1,-2 4 290,-1 6 0,-2 5-34,0 9 1,5 7 0,-1 7-130,0 8 0,-4 17 0,-4 4-190,0 2 0,-3 4 0,4 0 0,-4 6 1,1 0-166,-1 2 1,-3-3-1,4 1 1,-2-2-701,-4 2 1,4-5 903,-2-1 0,0-4 0,-4-2 0</inkml:trace>
  <inkml:trace contextRef="#ctx0" brushRef="#br0" timeOffset="3910">2573 667 7885,'8'-6'381,"5"4"1,-11-3-1,3 10 1,-3 5-150,-2 3 0,-5 2 1,-2-1-1,1 1-330,-1 0 0,-3 4 1,4 1-1,-1-2-422,1-2-92,1-7 276,5 4 1,1-12 0,4 4 177,5-3 1,3-9 0,2-3 0,0-3 125,-1-1 0,1-3 1,0-1-1,-1-3 98,1-2 1,0 5 0,0-3 762,-1 0 0,-1 4-542,-3-2 0,-3 11 1,-7 8-1,0 8-123,0 5 1,0 2 0,-2 1 0,-1 2-299,-2 2 1,0 1 0,5-3 0,0 1-264,0-1 1,0-6 0,2-4-15,2-2 1,1-1 0,8-5 236,4 0 0,1-1 0,-2-4 0,2-5 0,2-1 1,-2-1-1,-2 2 0,-1-1 94,-1-2 0,-1-2 262,-3 0 277,3 7 1,-11 3-162,3 10 1,-4-1-74,-1 5 0,0-4-138,0 5 0,7-7 1,3 2-1,3-3-163,2-2 1,-1 0 0,3-2-104,2-3 0,-3 2 109,4-7 1,-4 5 0,-1-4 42,0-3 0,-7 4 0,-2-2-7,1-1 1,-5 3 68,3-2 1,-10 2-1,-5-2 88,-3 5 0,3 10 1,0 5-37,-1 3 1,3 3 0,-1 2 0,3 3 0,3 0-5,1 1 1,2-3-1,0-4-47,0 0 0,7-2 0,2-3 0,4-6-49,2-2 0,1-2 0,2 0 0,2-2-70,-2-2 0,3-3 0,-1-4 0,-4 1 5,-4-2 0,1-1 0,-5-1 33,0-1 0,-2 0 0,-6 0 301,0 1-170,0-1 0,0 9-54,0 6 0,0 6-15,0 9 0,7-1 0,3 0-268,3-5 176,2-2 0,-1-7 0,1 0-113,0 0 1,-1 0 0,1 0 31,0 0 1,-1-2 114,1-3-2,0 4 1,-5-1-82,-1 7-60,-5 6 1,4-7-35,-3 5 0,-2-5-57,7 1 1,-5-4 274,5-1 0,-1-5 0,6 0 0,6-13 0,2 2 0</inkml:trace>
  <inkml:trace contextRef="#ctx0" brushRef="#br0" timeOffset="4350">3823 94 7869,'0'-28'0,"0"4"204,0 4 0,0 9 244,0 1 0,0 13 0,0 5 0,0 12-133,0 9 1,-5 11 0,-2-1 0,1 5-101,-1 5 0,1-2 1,2 6-1,-2-1-332,-2 0 0,3-5 0,-3 2 0,-1-4-796,1-6 1,5 0 0,-2-8-1,5-5 913,5-3 0,3-3 0,7-6 0</inkml:trace>
  <inkml:trace contextRef="#ctx0" brushRef="#br0" timeOffset="4949">4367 21 7875,'-36'0'0,"5"6"0,-5-4 0,0 11 244,5-5 1,-7 7-1,5 1 1,-2 4-1,-3 4 104,-3 4 1,-1 1 0,-2 1-1,1-1-622,4 0 1,0 1 0,8-1-1,5 1-82,3-1 0,3 5 1,7 1-1,3-3-59,5-1 1,4-1 0,1-1 0,1-1 414,4-4 0,10 4 0,8-5 0</inkml:trace>
  <inkml:trace contextRef="#ctx0" brushRef="#br0" timeOffset="4950">3734 682 7875,'35'0'-457,"1"-2"0,1-4 709,4-9 176,-5 0-228,0-6 1,-12 2-32,1-1 0,-7-1 0,2 3 0,-6-2 460,-4 2-409,-3 8-5,-7-3-1,0 12-191,-7-6 1,0 14 0,-4 4-220,1 7 1,0 0 0,-3 7 0,4 1 0,4 0-166,3-2 0,2 3 0,0-6-411,0 2 0,2-5 495,3 1 1,4-9 276,11-5 0,9-3 0,2-9 0,5-1 0</inkml:trace>
  <inkml:trace contextRef="#ctx0" brushRef="#br0" timeOffset="4951">4484 491 7875,'15'-8'0,"-7"-5"0,12 5 0,-11-2 0,11 0 0,1 2 0,-1-2 0,-1 3 558,-4 7 1,5-4-139,-1-1 0,-4 1-168,-5 9 1,-2-1-36,2 5 1,-4 1-1,-6 6 1,0 2 40,0 2 1,-1 1-1,-3-3-145,-1 2 0,-4-1 0,2-2 0,-1 1 423,-3 1-794,-2 1 0,-7-5 1,0-1-1,2 1 1,2 0-33,1-1-148,7-5-82,2-3 407,19-19 0,-2 3-135,14-9 1,-1 2-257,6 3 0,-1-1 3,0 0 1,-1 5 182,-3 1 0,1 4 81,-7-5 0,6 7 237,-6-2 0,1-3 0,-5-1 0</inkml:trace>
  <inkml:trace contextRef="#ctx0" brushRef="#br0" timeOffset="5932">2544 1417 7856,'0'-8'1166,"0"3"0,0 10-948,0 5 0,0 8 1,0 3-1,0 0-91,0 0 0,0 1 0,0-5 1,0 3-42,0-2 0,0-2 1,0-1-1,1-2-141,4-3 0,-1-4 0,5-6-80,3 0 1,1-6-1,2-4 1,-1-5 35,1-4 1,1 1 0,2-5 0,2 0-71,-2 0 0,-2 0 1,1-3-1,1 2-15,1-2 0,1 4 1,-7 1-1,-2 3 295,-1 4 0,-2 0 0,4 11-74,-3-2 0,-5 7 0,1 8 0,-4 3 249,-1 2 1,0 4 0,0 1-1,0-2-129,0-2 0,-5 4 0,0-1-19,2-1 0,2-2-254,1-1 1,1-7 0,4-3 0,5-3-39,3-2 1,2-7-1,-1-2 1,3-5-81,2 0 1,-1-1-1,5 0 1,-2 1-163,-3-1 1,0 0-1,0 1 280,2-1 0,-1 7-6,-4 3 1,-7 5-1,-3 5 1,-3 5 184,-2 3 1,0 1-1,-2 1-437,-3 0 1,4-1 0,-6-1-588,1-3 961,4 3 0,-5-11 0,7 4 0</inkml:trace>
  <inkml:trace contextRef="#ctx0" brushRef="#br0" timeOffset="6504">3264 1299 7856,'10'-4'0,"0"-3"85,1-1 1,2 3 0,2-3 534,0 1 0,-1 2 0,1 5-175,0 0 0,-7 7-316,-3 3 1,-4 3 0,-1 1 0,0 1-140,0 0 0,0 0 0,0-1 0,0 1 1,0 0-243,0-1 0,-6 1 1,-4 0-44,-3-1 1,3-1 0,0-1 47,-1-2 0,-2-5 0,0 4 0,1 1-75,3-2 1,0 1 0,-2-6-161,1 2 262,7 0 1,-4-7 71,7-3 1,7 3-1,3-4 54,3-1 0,1 4 1,3-7 93,2-1 0,-6-4 0,7-4 0,0 2 0,9-4 0</inkml:trace>
  <inkml:trace contextRef="#ctx0" brushRef="#br0" timeOffset="7103">3808 1314 7856,'15'0'0,"-1"-5"372,1 0 0,-5-6 1,0 1-1,-1-3 789,0-2-936,-3 1 1,-6-1-191,0 0 0,0 5-70,0 1 1,-1 5-507,-4-1 1,1 4 365,-5 1 1,4 6 0,-4 4 162,3 3 1,-4 7-1,4-1 1,-1 1 107,1 1 1,-1-3-1,4 5 1,-2-2 398,2-3-318,1-1 1,2-3 33,0 1 1,2-2-1,2-3 6,6-5 1,3-4-1,2-1 1,0-1-1,-1-4-226,1-5 0,1 2 0,2-2-142,2-1 1,0-2 0,-6-2-1,1 0-78,0 1 1,-1-1 0,1 0 0,0 0 87,0 1 0,-7 4 0,-2 2 285,1 1 0,-6 4 0,4 8-99,-3 5 1,-4 3 0,-1 1 624,-2 1-495,0 0 1,5 0-42,0-1 1,0 1-354,0 0 0,2-7 0,3-3 0,6-4-284,7-1 0,-1-5 348,2 0 0,2-6 1,-1 1-96,-2-3 1,-2 3-1,-1 1 1,0-3-740,-1-1 953,1 5 0,-5 0 27,0 3 323,-7 3 1,3-3-47,-6 10-211,-6 3 1,3 2 0,-6 0-137,3 1 152,1-4-24,5 0 0,7-7-124,2 0 0,4 0-452,2 0 0,0 0 235,0 0 0,4 0 140,1 0 0,-1 0 476,-4 0-255,0 0 0,-1 0 0,1 0 0,-2 1 292,-3 4 0,-2-3 228,-3 3 0,3 1-186,7-1 1,-5 0-285,0-5 1,-1 0 73,6 0-34,0 0-28,-1-7 1,1 4 49,0-7 0,0 2-68,-1-2 0,1-3 0,0 5 22,-1 0 0,-4-5 0,-2 3 36,-1-3 0,-2-2 1,-7 1-405,-3-1 1,-3 5-1,-7 2 1,1 1-1,-1 4-177,0 2 0,-4 7 0,-1 4 1,2 3-76,2 2 0,1-2 1,2-2-1,3-1-1195,5 1 1680,-3 2 0,13-4 0,-3-3 0</inkml:trace>
  <inkml:trace contextRef="#ctx0" brushRef="#br0" timeOffset="7723">4954 1138 8475,'-14'-5'348,"-1"0"1,0 0 0,-1 5 0,0 2-94,1 3 0,-6 3 0,9 6 160,1 1-149,-1 6-291,4-4 0,0 9 63,3-7 0,4 3-174,-4-3 170,3-2-229,9 4 237,-6-6-86,12-1 0,-3 1 101,10 0 51,-4-7-99,5-2 0,1-6 0,0 0 25,1 0 1,5 0 0,-5-1 0,0-4-251,-4-5 1,-2-3-1,-3-2-86,1 1 1,-5-1-1155,0 0-345,-7 0 1801,3 7 0,-12 2 0,-2 6 0</inkml:trace>
  <inkml:trace contextRef="#ctx0" brushRef="#br0" timeOffset="8138">5146 1138 7856,'9'-5'0,"1"-2"-332,2-1 1,-4 5-18,2-2 1,-7 5 0,2 5 330,-4 5 1,-1-2 0,0 3-1,0 4 1,0 3 135,0 0 0,0 0 1,0 0-1,0 3 65,0 2 1,0-5 0,2 1-1,3-2 1,5-4 0,3-3-1,1-7 1709,1-6-1720,0 1 1,0-11-331,-1 3 0,1-3 46,0-2 1,-6 1 0,0-1 0,-1 0-615,0 1 667,-5-1-228,4 0 66,-7 1 1,0 4-273,0 0 1,-7 7 346,-3-2 1,-3 3 0,-1 2-1,-1 0 1,0 2 145,1 3 0,-1-4 0,0 6 0</inkml:trace>
  <inkml:trace contextRef="#ctx0" brushRef="#br0" timeOffset="8139">5454 947 7872,'8'0'830,"-3"5"-479,-10-1 1,2 3-363,-7-2 0,5 1 1,-3 6 10,2-2 0,-6-7 0,4 3 0</inkml:trace>
  <inkml:trace contextRef="#ctx0" brushRef="#br0" timeOffset="8611">5572 888 7844,'0'-10'485,"0"0"1,-2 7-79,-3-2 1,2 5-429,-7 5 0,5 3 0,-4 7-273,-3 0 0,-1 1 0,0 2 294,3 1 0,-9 1 0,2-5 0</inkml:trace>
  <inkml:trace contextRef="#ctx0" brushRef="#br0" timeOffset="8612">5440 1197 6723,'22'0'414,"0"0"0,-8-2 478,1-3 1,-5 3-322,0-3-400,-1 4 1,0 2 105,-4 4 0,-4-1-53,-1 5 1,0 6-1,0 5 0,-1-1-37,-4-4 0,3 5-163,-3-1 0,3 1-12,2-5 0,0-1 128,0 1 1,2-7-168,3-3 0,5-5 0,8-7 0,3-6-335,2-5 1,-4-1 0,4 6 0,-1 1-995,-4 3 0,-2 5 1356,-1-1 0,-1 4 0,1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8:13.3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 1 7844,'0'3'491,"0"7"1,0 13-1,-2 1 1,-1 6-254,-2 4 0,0-2 0,5 6 0,0-2-693,0-3 455,0-2 0,0-2 0,0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8:35.2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7093 280 8279,'-23'-6'-38,"3"-4"0,3-2 1,-1 1-1,-2 1-209,2-1 1,-3 3-1,0-2 1,-1 0 0,1 0 267,3 0 0,-3 2 0,0-3 13,-2 1 1,3 5 0,-4-5 0,-2-1 34,-2-2 0,-2 3 0,-1 0-35,-3-1 0,1 3 0,-6-1 0,-3 1 0,-4 2 6,-3-1 1,-2-3-1,2 5 1,-3 1-27,0-3 1,-10 5-1,3-3 1,-1 4 3,-1 1 0,2 0 0,-1 0 0,-2 0 8,-2 0 1,-1 0-1,1 0 1,-3 0-9,0 0 1,-5 0 0,4 0 0,-6 1-4,-4 4 0,1-1 0,-6 4 1,-1 0 11,3 0 1,-11 0 0,4 4-1,0-2-2,3 1 1,-5 2-1,5 0 1,0-1-5,-1-3 0,4 3 0,-1 6 0,0 1-25,1-1 0,-5 0 0,4 0 0,-2 2 17,2-2 1,-2 3 0,6-1-1,3-1 16,1 2 0,1-3 1,1 5-1,-1 0 2,1 0 0,-1-3 0,2 4 1,2 1-18,1-3 0,6 6 1,-4-3-1,1 2-20,4 3 0,-3-1 1,1 1-1,2-3 18,2-2 1,3 3 0,1-4 0,4 4-12,1 1 0,-3 6 1,5-1-1,2 0 2,1 2 1,4-5 0,1 5 0,2-2-11,-2 1 0,-2 6 1,-2-1-1,-1 5 5,2-1 1,-8 10 0,8-7 0,-2 5-1,0 2 0,-1 0 1,1 5-1,4 0-5,-1-1 1,1 6-1,-2 0 1,1-4-2,4-4 0,-2 1 0,7-3 1,-1 1 24,0-1 0,8 3 0,-2-3 0,3 2 13,3-2 0,-5 3 0,5-3 1,-1 1-9,-1-1 0,6 10 0,-4 0 0,2 7 6,3 8 0,1-2 0,1 6 0,0 0-16,1-1 1,-3 6 0,10-1 0,0 4-9,3 0 0,2 4 1,-1-2-1,-1-1-12,2-2 0,1-2 0,2 0 0,2-1 12,3-4 0,-2-3 0,7-7 0,0-1 7,-2-3 1,10 1 0,-3-6 0,1-1 19,0 3 0,1-6 1,2 4-1,4-4 70,0-1 1,5 2 0,-4 1-1,4 3-36,1 2 0,1-3 1,-1 4-1,1 2-38,-1 2 1,-1 0 0,-2 0 0,-3 0-3,-2 3 0,-1 2 0,-6-2 0,1 2-21,0 1 1,-1 4 0,1-7 0,0-5-22,0-3 1,1 2 0,3-6 0,4-2-6,0-6 0,5-2 0,-4-6 0,4 0 16,2-4 1,4 1 0,0-5 0,-1 3 29,-2 3 0,-2-1 0,1 0 0,-1-2 50,0-3 0,1 7 0,-1-3 0,1-1-38,-1 1 0,0 2 0,-1-6 0,0 4-23,1 1 1,-2-5 0,7-1-1,-3-1 4,-2 1 1,1-4-1,1 5 1,1 1-55,3-3 1,-1 6 0,-5-4 0,1 3 19,-1 2 1,1 1 0,1-1 0,1 0 8,3 0 1,-1 0-1,-3 2 1,2-1 0,1-1 0,5 7 1,-5-10-1,1 0 22,1 1 0,-4-1 1,6 0-1,-1-2 64,1 2 1,-4 0 0,4 0 0,-2-2 12,-4 2 0,4-4 1,0 2-1,2 1-54,3-3 0,-4 4 1,1-5-1,-1 1-158,1 4 134,1-5 0,4 7 1,-3-6-17,0 1 0,-1 3 0,3-5 0,-1 1-25,-2 4 0,-1-3 1,1 1-1,-3 0 11,0-2 0,-5 6 1,3-4-1,-3 2-12,-1-2 1,4 4-1,0-6 1,-1 2-5,-2 1 0,-2-8 0,1 4 0,-2-3 18,-4-4 0,4 4 0,-4-9 1,4 3 6,1-3 0,-1 4 1,-2-4-1,-1 4 26,1 1 1,-3-1 0,0-2 0,0-1 8,-1 1 0,-4-3 0,4 1 1,-3 1-26,1-2 1,4-2-1,-2-5 1,-1 2-3,0 2 1,0-1 0,-3-4 0,3 0 17,2 0 1,-5-1 0,4 1-1,-3 0-22,1-1 1,4-4-1,-3-2 1,1 0-1,-1 1 1,3-6-1,-2 2 1,0-4 8,5-1 0,0 5 0,3 0 0,-1-1-3,1-3 1,-1-1 0,-1 0 0,0-1 7,1-4 1,-3 3-1,8-3 1,-3 2-1,-1 0 40,-1-2 1,1 0 0,-1 5-23,0 0 0,2 0 0,2 0 1,3 0 13,2 0 0,-6 0 1,4 0-1,-2 1-50,1 4 1,4-3 0,-3 3-1,0-4-34,0-1 0,-2 0 0,-3 0 1,2 0-42,1 0 1,0-1 0,-6-2-1,-2-2 80,-1 1 1,-2-2-1,3-1 1,-3 1-29,-2-1 0,3-3 0,-4 4 1,0-2 70,1-4 0,-3 1 1,5-1-1,-1 3 140,1-3 1,-5 4-1,4 0-88,-1 1 0,2-2 0,6 2 0,0 0 1,1-1-40,-1 0 0,1 3 0,-1-5 0,0 1-110,1 0 1,-2-4 0,-2 2-1,-2-5-77,2-4 0,2-4 0,0 2 0,-2 1 66,-2 0 1,-4-4-1,3 4 1,-2-2 44,-3-3 0,3 3 0,1 0 0,-1 1 31,0-1 0,5 5 0,-1-4 1,1 3 47,-2-1 0,4-1 0,-3 3 0,2-2-25,3 3 1,-6 0 0,1 2 0,-1 1-28,-1-1 0,3-5 0,-5 1 0,1 3 20,-1 4 0,5-4 0,-1 4 0,1 1 17,-2-2 0,2 0 0,-4-2 0,0 0-37,5 1 1,-5-1-1,1 0 1,0 1-72,0-1 0,-5-5 0,2-1 0,-4 0-139,-1 0 1,-2 1 0,-2 5 0,-1 1 216,1-1 0,-2 5 0,0 2 72,3 1 1,-4 3-1,2 4 90,1 0 1,-3 0 0,2 0-443,2 0 0,-4 0 0,2 0-170,-7 0 0,5-2 0,-5-3 0,4-5 27,1-3 1,3-6 0,9-3-1,4-1 9,4-3 1,3-6 0,2-3 401,1 3 0,7-12 0,-3-2 0</inkml:trace>
  <inkml:trace contextRef="#ctx0" brushRef="#br0" timeOffset="2840">10092 7306 7666,'9'-29'-177,"1"-1"0,0 1 1,5 1-1,-2 2 300,-3 2 1,4-6-1,-1-6-92,5-1 0,3 2 1,-1-4-1,3-2 0,1-1-32,1-2 1,-1 0 0,6 0 0,-2 0 55,-4 0 1,4-1-1,-5 1 1,0 2 125,-4 3 1,2-2-1,-1 5 1,-2-2-71,-2-3 1,-1 4-1,0-2 1,-1 0-21,1 1 1,-5-9 0,0 3-1,0-4-14,-2-2 1,3-3 0,-6-6 0,0 1-50,1-1 1,-4 0 0,3 0-1,-3 0 43,-2 1 1,1 4 0,3 2-1,0 1-16,0 4 0,-3-4 0,-1 2 0,0 2-53,0 1 0,-1 2 0,-4 0 0,-3 0 17,-1-1 0,-5-4 0,1 0 0,-5 0-4,0-1 0,1 2 0,3-4 1,-3 0-10,-2 0 0,2-2 0,-2-5 1,3 2 30,1 3 1,-5-8-1,1 5 1,1-1 4,1 3 0,-2 1 0,-1-5 0,2 2-11,2 3 0,-4-3 0,1 5 1,-1-2 19,-1 0 1,0 2-1,-6-2 1,5 3 22,0 1 0,-4 4 1,2-3-1,-4 3-47,-1 2 1,-1 0-1,-1 1 1,-2 3-16,-1 0 1,-7 6-1,4-3 1,-2-1-22,-1 0 0,3 6 0,-4-3 1,3 4-4,2 2 1,-3 0 0,3-2 0,0-2-36,0-1 1,2-2-1,5 1 1,-1-2 29,1-1 1,-5-3 0,-1 6-1,3-1 13,1 0 1,0-5 0,-2 3 0,-1-1 7,1 0 0,2 1 0,2-3 0,1 2 2,3-2 1,4-1-1,5-2 1,-2 0 4,-2 0 0,1 0 0,2 0 0,-1-1 5,-1 1 1,-7 2 0,1 1 0,-1 5 67,1 5 0,-7-5 0,2 10 0,-1 1-18,0 3 1,2-3-1,-2 4 1,0 0-19,1-1 0,-2 3 0,6 4 0,-5-1-130,-4-4 1,1 2-1,5-5 1,-2 1-57,-4-1 1,4 3 0,-3-3 0,3 0 119,2 0 1,-1 4 0,1-6 0,-1 1 29,1 1 0,0-3 1,-1 5-1,1-1 67,-1 1 0,3-3 0,0 2 0,3 1-54,-2 0 1,-7 1 0,-1 4-1,1-2-21,2-2 1,-3 1 0,-2 4 0,-2 0-21,-2 1 1,2-1 0,0 0 0,3 1-16,2-1 1,-3 4 0,2-3-1,1-2 14,2 0 0,2-2 1,-1 0-1,-1-3-13,-3-2 1,3-2 0,-5-4-1,2 1 38,-1 4 0,-6-4 0,2 5 1,-3-1 87,-2-1 1,-2 7 0,-1-2 0,-4 6-39,-1 4 1,3-1-1,-4 4 1,3 0-79,2 1 0,-2 1 1,1 5-1,1 0-80,3 0 1,-4 0 0,-2 0 0,-1 0 30,-4 0 1,1 0-1,-1 0 1,2 2 14,-1 3 1,3-4 0,-1 6 0,3-2 33,2 0 1,-2 4 0,1-4 0,1-2 35,3-1 0,2 3 0,2 0 0,2-2-22,-2-1 0,-1-2 0,-2 0 1,0 0 38,-1 0 0,0 0 1,-3 0-1,-1 0 3,2 0 1,-4 0-1,2 1 1,0 3-59,-1 1 1,4 1-1,-5-3 1,2 4-9,0 1 0,-6 0 1,1 4-1,-3-2-64,-2 1 0,-1-3 0,-2 2 0,-2 0-6,2-2 1,-4 5 0,1-3 0,1 1 102,4-1 0,-9 3 1,7-3-1,-5 3 45,-1 2 0,1-1 1,-3 1-1,3 0-46,1-1 1,-7 6 0,3 0 0,-1-2 5,-1-2 1,1 0-1,-3 2 1,1 2-55,-1-2 1,2-2 0,0 0 0,2 2 14,0 2 0,-5 1 1,6-3-1,-1 2 40,1-2 0,-2 5 0,4-1 1,-2 3 3,0-1 1,7 1-1,-3 4 1,3-1 38,3-3 1,-1 7 0,9-1 0,0 4 32,1 1 0,-2 4 0,6 0 0,3 2 123,1 2-195,-1 0 0,-1 5 0,2 2 1,3 1 1,-4 2 0,6 5 0,-3 0-12,1-1 0,2 6 0,-4 0 1,3-2-101,2-2 1,2 1-1,5 1 1,-1 1 109,1 0 0,1-3 0,2-1 0,3 0 12,2-1 0,-4 3 0,6 1 0,1 3-17,1 2 1,3 2 0,-1 6-1,0 2 2,1 1 1,-1 7 0,0-2-1,1 2-8,-1-2 1,2 2 0,1-5 0,4 2-4,2 3 1,1-3 0,5 3 27,0 4-25,0 0 1,0-39 0,0 1 0,0 47 0,0 0 12,0-5 0,6 3 1,6-11-1,4 0 57,4 2 1,1-7 0,-2-2 0,4-3 59,0-1 1,7-1 0,-3 1 0,6-1-41,0 1 0,4 4 0,2 1 1,4-1-116,1 2 1,2 2 0,-23-38 0,1 0 0,1 0 0,1 0-11,0 0 1,0 0-1,-1 3 1,-1-1-1,3 1 1,0-1-1,0 0 1,1-2-1,1-1 0,0-1 0,0 3 0,0 0 0,1-2 0,-1-1 0,1 0 0,1-1 16,0 0 1,1 0-1,29 37 1,4-4 0,-3-4 109,-3-6 0,1 4 1,-11-9-1,-1 2-12,-3-1 0,4-1 1,0 1-1,-1 2 142,-2 2 0,-7 0 1,0-4-1,2 2-117,1 2 0,2 1 1,2-3-1,1 2-120,2-2 0,5-3 0,-3-4 0,1-1-80,4 2 1,-1-6-1,1-1 1,-4-5 56,-1-4 1,3 0 0,-4-4 0,1 0 61,-1 0 0,-2 3 1,-7-3-1,-4 2 41,-1 3 1,-2 1 0,-4 2 0,-2 0-23,-4 1 1,2-1 0,-4 0-1,-1-2-48,0-3 1,3 2 0,-2-5 0,-1 2 17,0 3 0,4-5 0,-4-1 0,0 0-9,0-1 0,4 0 0,-4-4 1,0-1 24,1 1 0,2-1 0,-4-1 0,-2-2-18,-2-2 1,-1 1 0,-1 4 0,1-1 15,0-4 0,-2 8 1,-2-5-1,-1 1 3,1 0 0,-2 8 1,0-7-1,1 2 2,-2 0 1,5-1 0,-3-1-1,2-1-36,-2-4 0,3 4 0,-4-5 0,4 0-1,2-4 0,0 3 0,0-3 0,-1-1 15,1-2 0,0-6 1,-1 0-1,1 0 31,0-2 0,-1 5 0,3-3 0,1 3 25,1 2 1,7-1 0,-1 1-1,3 0-54,1-1 1,1 3 0,-1 1 0,0 3-40,1 2 0,-1-4 1,1 4-1,-1-1-47,0-4 1,6 3-1,-1-2 1,0-1-48,2-1 0,-5-3 0,5 1 0,-2-2 65,1-3 1,-1 3 0,-5-3 0,1 3 51,-1 2 1,2-1 0,2 1 0,1 0 11,-1-1 0,0-4 0,-1-2 0,2 0 13,-1 1 0,3-6 1,0 2-1,0-4 19,0-1 1,0 0-1,-4 0 1,3 0-9,-3 0 1,4 0 0,-1 0 0,-1 0-9,2 0 1,-5 2-1,3 1 1,-3 2 6,-1-1 1,1 2 0,1-1 0,3-2-105,-3-1 1,-1-2 0,-1-2 0,-1-1 22,1-2 1,-1-6 0,0-1 0,1-4 1,-1-4 1,5-4 0,1 3 0,-3-1 51,-1 1 0,-1-3 0,1 2 0,0 1 102,-2 0 1,9-5 0,-9 3 0,2-2-36,0 1 1,4 1 0,-1-3-1,-1 3-47,-2 2 1,0-5 0,1 1-1,3-1-58,-3 2 0,-1 1 0,-1 5 1,-3-4 2,-2 0 1,3 4 0,-5-2 0,-1 4-109,-2 1 1,1 0-1,-1-1 1,-2-2-89,-2-2 1,-3 1 0,-1 4 0,-3 0-95,3 1 1,-6-6-1,-1 0 1,-1 1-611,0-2 1,-2 3-1,5-5 1,-2 0 531,-1 0 0,8 4 0,-4-6 0,2 1 398,0 1 0,-1-5 0,6 5 0</inkml:trace>
  <inkml:trace contextRef="#ctx0" brushRef="#br0" timeOffset="4356">9768 7424 8102,'0'-43'0,"0"4"0,0 7 399,0 5 1,0 11-413,0 6 1,0 5 0,2-3 0,3 0-44,4 0 1,6 3 0,3-5-1,3-1 50,2-2 1,-3-4 0,4-2 0,1-4 34,-2 0 0,9-10 1,-2 2-1,1-5 46,0-4 1,3-9 0,2-4-1,0-1 11,0 0 0,-2 6 0,-6-5 0,-2 3 88,-1 2 1,-3 4-1,3 3 1,-5 4-74,-4 1 0,-1 2 1,-1 4-1,1 1 6,0-1 0,-2-4 0,-2 0 1,-3 1-59,-1 2 1,3-3 0,-4-2 0,2-2-70,4-3 0,-4-3 0,3-5 0,4-5 39,3-3 0,2 2 0,-6-4 1,1-5-11,0-1 1,4-5 0,3 6-1,-1 2 5,0 1 1,4-1-1,-4 2 1,0 3 22,0 0 0,-3 4 0,-6 1 0,-4 2-10,-2 2 0,-1 2 1,-5 2-1,-1 2 22,-4 3 1,-5-4 0,-8 4 0,-2-3-28,2-3 0,-3 1 0,0 0 0,0-1-29,0-4 0,-1-4 1,4-6-1,-1 2 15,1 3 1,-3-8 0,-1 4 0,-1-5 4,-3-2 1,3 5 0,-1-2 0,-1 4 14,3 5 1,-8 4 0,2-2 0,-4 4 102,-1 4 1,-3 2 0,0-3-1,-1 2-76,-4 3 0,-3-4 0,-4 4 1,-2-4-117,-3-1 1,3-1 0,-7-3 0,-4-2-48,1-3 0,-1-1 0,3-6 0,-1-4 34,0-4 0,2-1 1,1-4-1,6-4 76,4 2 0,-1-9 0,7 11 0,-2-1 98,-2 4 0,5-2 0,-1 5-10,0 0 0,2 2 0,-1 6 0,-4 1 0,-2 0-46,-4 4 1,-7-3 0,1 5 0,-6-2-91,-3 0 1,-4 2 0,3-4 0,-2 3-8,-4-3 1,4-1-1,-1-4 1,-1 1 16,2 1 1,-3-3-1,6 8 1,2-1 62,2 1 1,6-2 0,2 7-1,-1 2 73,1 1 0,3 9 1,-5 1-1,0 3-25,2 4 1,0-2-1,4 9 1,-2 1-65,-2 0 1,4 1 0,-2 6-17,-1-1 1,5 0 0,-3 1 0,2-1 0,-1 0 4,-1 0 0,-4 1 1,2-1-1,0 0-16,1 1 0,-9 1 0,3 1 0,2 4 17,2 1 0,-3 1 0,2 3 0,-1-2-50,1 1 1,-1 3-1,-5 1 1,0 0 23,0 0 0,1 6 0,-3 3 1,-1 0 4,-2 1 0,-6 0 0,3 5 0,-1-2-53,-1-4 1,0 9 0,-4-4 0,1-1 4,3-2 0,-2-1 1,2 5 97,-3-1 1,2-4-1,0 0 1,-2 0 0,2-2-23,-2-3 1,0 1-1,-3 1 1,-2-1 35,-1 1 1,-6-1 0,4-2 0,-1 2 36,-4 2 0,3 2 0,-3 5 1,-2 0-51,1-1 1,-4 1-1,8 0 1,1 1-95,1 4 0,-12 1 1,12 5-1,-3-2 23,-4 3 1,6-5 0,-1 3 0,2 1-236,3 2 236,2 1 0,0 1 1,0-1 27,1 0 1,-6 1-1,10 1 1,0 1 20,-2 3 0,2 4 0,0-3 0,3 0 3,1 0 1,3 3 0,4-3 0,0 1 116,0 4 0,0 2 0,2 1 0,3 2-58,5 3 1,-1 1 0,1 7 0,1 1-77,3 2 0,-1 17 0,-1 4 0,21-35 1,1 0-13,-1 1 1,0 2-1,-1 5 1,1 2-1,-1 2 1,-1 1-1,1 1 1,0 1-77,-1 1 0,0 0 0,1-1 0,1-1 0,-2 3 0,0 0 0,0-2 0,0 0 54,3-3 0,0 0 0,1 1 0,0 0 0,2-3 0,0-1 1,0 1-1,0-1 137,0-1 0,0 0 0,0 6 1,2 1-1,0 0 0,1 0 0,0 2 1,2 0 60,-2 2 1,2 1 0,3-4 0,2 1-1,-2 7 1,1 1 0,3 1 0,1-1-58,1 0 1,3 1-1,2 3 1,2 1 0,1-1-1,0-1-198,4 3 1,1 0-1,1 0 1,2 1-1,2 2 1,0 1-1,2 2 1,0-1-1,3 0 1,0 0-308,2 2 1,0-2 0,-1-6-1,1-1 1,1 1 0,1-1-1,0-1 1,0-2-46,-1-2 0,1 0 1,1-2-1,1-2 1,3-2-1,1 0 1,2-1-1,2-1-272,1-1 0,2-1 719,0 2 0,3-1 0,2-5 0,1-1 0,1 2 0,0 0 0,2-2 0,2-2 0,0-2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8:42.3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398 657 8038,'-10'-15'0,"0"0"0,-1 1 0,-2 1 0,-2 1 0,-1 2 336,-4-1 1,2 4-197,-6 2 1,-1 4-1,-3 1 1,2 1 0,2 3-124,-2 1 0,3 8 0,0 0 1,2 5-115,3 0 1,1 0 0,4 0 0,4 1 99,4-1 0,3-1 0,2-3 0,2 1-48,3 0 0,4-7 1,11-3-1,3-4 66,0-1 0,4 0 1,-2 0-1,3-1 86,1-4 0,0 2 0,-1-7-2,-3-2 1,1 4-37,-7-2 1,1 7 209,-5-2-183,-1 4-39,-5 7 0,2 2 54,-6 7 1,1 6 0,-2 4 0,1 4 0,-2 5 34,-1 6 1,-9 4 0,-1 5-87,0 5 0,-7 3 8,0 2 1,1 6 38,-6 3 1,-1-1-830,1 2 0,-4-7 360,4 2 1,0-4-176,6-1 1,-1-5 257,0 0 0,1-13 0,1-2 0,3-8-111,5-7 0,3-12 266,2-17 1,7-10-1,3-16 1,1-2 80,-1-1 0,1-12 1,-4 2-1,-1-3 31,1-4 1,4-1 0,-1-7 0,3 1 11,2-1 0,0 0 0,1 5 436,4 0-276,-4 7 0,10-7 0,-5 8 34,2 4 0,-3 6 0,3-2 0,-2 2-12,-3 4 0,0 5 0,0 5 0,1 0 181,-1 4 0,-1 9-305,-3 4 0,-4 5 0,-2 5-151,-1 4 0,-2 4 1,-5 2 81,0 0 0,5-5-24,-1-1 0,3-5 1,-2 1 67,5-4 0,-2-7 0,0-4 0,0-3 0,-1-2 64,-1 0 1,-1-1 0,-5-2-74,0-1 1,0-1-1,0 5 1,-1 1-2,-4-1 1,-4 2 0,-5 3 0,-3 5-57,-2 3 0,1 2 1,-5 0-1,0 0-59,0 0 1,5 7 0,-1 1-1,4 2 1,5 0-837,5 1 0,4 2 420,1 2 508,0-7 0,13-1 0,3-7 0</inkml:trace>
  <inkml:trace contextRef="#ctx0" brushRef="#br0" timeOffset="442">971 54 8041,'0'-20'55,"0"1"0,0 4 0,0 15 369,0 15 0,0 11 0,0 8 0,0 6-286,0 2 0,0 9 0,0 3 1,0 3 210,0 1-406,0 1 1,-2 2 181,-2 2 0,0-2-691,-5 3 0,4-4 303,-5-1 0,2-5 142,-2 0 1,3-12-90,7 2 210,0-10 0,0 2 0,0-6 0</inkml:trace>
  <inkml:trace contextRef="#ctx0" brushRef="#br0" timeOffset="960">1074 716 8207,'8'16'0,"-3"3"231,-3 6 1,-2 4 0,0 6 0,0 2 62,0 1 0,0 9 0,-2-1-63,-3 5-346,4 2 73,-13 0 0,6 5-583,-6 1-233,-1 0 754,0 6 1,1-6 102,-1 0 0,-5-7 69,1-3-12,6-10-320,-1-9 0,13-14-106,-4-6 1,3-8 265,2-2 96,7-13 0,1-12 1,8-9-1,2-5 107,2-4 0,4-8 0,-2-2 0,-1-8 10,0-7 0,4 4 1,-4-10 59,2 2 0,-4 2 134,6 2-395,-7 2 297,10 14 0,-12 6 489,3 7-412,-2 13-14,-2-2 1,-6 15 160,1 3-262,0 4-424,-2 6 1044,-1 6-744,-7 3 1,0 7-400,0 3 0,-7-1 205,-3 7 0,-3-5 156,-1 4 1,-3-4-84,-2 4-383,2-6 0,-9 8 0,7-5 0,1 1 0,1-1-1271,3-3 1786,5-2-168,3-8 0,9-1 189,7-7 1,1-7 0,14-2 0,1-4 0,2-2-1,1 0 1,1-1 244,-1-4 0,5 4 1,1-5-1,-3 1 205,-1 0 0,-1 1 0,-3 4-313,-2 0-252,-4 1 169,-6-1 1,-5 0-175,-1 1 0,-5-1 76,1 0 0,-4 1 5,-1-1 1,-1 5 0,-4 2 0,-5 1-162,-3 4 1,-2 3 0,0 5 0,2 6 0,2 7 65,1 7 46,7 3 254,-4 8 0,7 0-79,0 3 1,2-3-111,3-7 0,5-6 26,9-4 1,4-2-230,6-2 0,3-7 1,0-3-1,2-4 0,-1-1 1,-3-1-1,-6-6 151,-4-8 0,3-6 0,-1-8 0</inkml:trace>
  <inkml:trace contextRef="#ctx0" brushRef="#br0" timeOffset="1707">2397 701 7941,'0'-15'-205,"0"0"0,-2 1 285,-3-1 1,-3 2 0,-5 2 0,2 2 252,1 3 0,0 1-271,-5 5 0,1 2 1,1 2-1,1 6-86,2 3 1,6 7 0,-5 0 0,1-1 21,0 2 0,5-4 0,-2 2 37,3-2 1,4-4 0,3-3 192,5-6 0,3-7 1,3-5-1,2-3-53,2-6 0,1-6 0,-3 2 0,1-2-19,-1-3 1,4-3 0,-1-4 0,0-3-85,0-1 0,-1 2 0,-5-4 0,-1-2-65,1-1 1,0-2-1,-2 0-24,-4-1 1,3 3-1,-6 3 1,1 6-1,0 5 199,-4 4-142,-2 12 1,-1 8-1,-1 20 1,-4 12 31,-5 9 1,-3 6 0,-2 2 0,1 4-149,-1 5 0,0 8 0,1 4 0,-1-3-156,0-2 1,0 1-1,2-8 1,4 0 0,4-5 0,3-8 0,4-17 1,3-4 159,4-4 1,11-8-1,4-3 1,4-5-65,2-5 1,-3-5 0,0-8 0,-5-3-66,0-2 0,-3 0 1,-6-3-1,-1 3 42,-2 2 1,-7 2 382,2 4 0,-4 8 0,-1 7-126,0 8 1,-5 12 0,1 5 0,0 1-158,3-2 0,1 4 0,0-5-254,0 0 1,6-2 258,4-6 1,5-1 47,4 1 5,-2-7 0,10 5 0,-4-5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8:45.24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1 864 7831,'14'0'148,"-4"0"0,2-1 1,2-3 59,4-1 0,2-6 0,-6 1-134,1-3 1,0 3-1,0 0 1,-2-1-56,-4-2 0,3-2 1,-7 1-1,-2-1 1,-1 0 25,-2 0 0,0 1 0,0-1 0,-2 2-111,-3 3 0,-3-1 0,-7 6 0,1 2-71,-1 1 1,5 2-1,0 2 1,-1 4 156,-2 9 0,-2 1 0,0 9 0,2 1 1,2 2-1,3 3 0,1 1 8,4 3 1,-4 0 3,2 0 1,1-6 0,4 1 0,0-8-9,0 0 1,6-8-1,2 3 1,2-8-41,0-2 0,0 3 0,4-5 21,1-2 1,0-1 0,-1-2-361,1 0 0,0-7 1,0-3-1,-1-3 355,1-1 0,6-1 0,2 0 0</inkml:trace>
  <inkml:trace contextRef="#ctx0" brushRef="#br0" timeOffset="527">530 791 6407,'8'-15'114,"-3"0"1,-4 1 0,-1-1 0,-1 0 195,-4 0 0,-2 1 0,-4-1 0,1 2 114,-1 3 0,3 4-216,-2 6 1,5 1 0,-3 4 0,1 7 58,4 6 1,1 0 0,2 6-81,0 2 0,0-3 1,0 2 252,0 1-556,0 1 1,-1 3 108,-4-1 0,-2-1 0,-4-2 1,-1-3-179,-4-2-387,1-1 0,-6-5 92,6-1-243,-6 1 0,5-7 287,-4-3 0,9-3-26,1-2 1,2-2 461,-2-3 0,3-10 0,7-7 0</inkml:trace>
  <inkml:trace contextRef="#ctx0" brushRef="#br0" timeOffset="977">853 12 7966,'-6'-9'87,"4"6"1,-5 13-1,3 10 369,-1 6 1,-5 15 0,3 4 0,-1 6-217,-3 4 0,3-2 0,-2 2-84,-2 6 1,4-6-394,-2 9 0,1-7 197,-6 7 1,5-4-632,0-1 0,2-5 313,-2 0 1,-1-7 0,6 0-1,2-6-67,1-6 1,4-13 0,4-7 0,9-10 424,8-8 0,5-12 0,1-8 0</inkml:trace>
  <inkml:trace contextRef="#ctx0" brushRef="#br0" timeOffset="978">1250 100 8003,'-29'0'738,"-1"6"-450,1 4 1,-2 5-29,-4 4 1,-4 6-291,-10 9 0,0 4 1,-8 6-1,-2 0 0,4 0 145,4 0 0,1 0 0,1 0-1289,1 0 0,7-1 1174,2-4 0,6 4 0,-2-6 0</inkml:trace>
  <inkml:trace contextRef="#ctx0" brushRef="#br0" timeOffset="1605">883 849 8554,'19'-19'0,"2"-1"0,2 2 149,3 2 1,0 1 0,1 2 0,-6 2-1,-3 3 1,-5 1-180,0 4 1,-2 3-13,-1 5 1,-3 3 31,-7 7 0,0-1 0,0 3 0,0 1 5,0 1 1,0 6 0,-2-6 0,-1 1 23,-2 1-32,0-5 0,0 11 0,0-8-40,2-1 1,-4-2 0,1-1 0,-1 0 5,1 0 0,-4-6 1,3-1-1,-1 1-67,-3-1 0,-2-5 0,-2 4 37,0-1 0,1-4-50,-1 3 131,7-4 0,3-1-146,10 0 0,3-5 0,7 1 0,-1-1-80,1-2 0,1 1 1,4-6-1,3 4 3,0 1 1,5-4 0,-6 3-1,3-2 219,-1 0 0,-1 2 0,3-3 0,-1 1 0,1-2 0,2-1 0,1-1 0</inkml:trace>
  <inkml:trace contextRef="#ctx0" brushRef="#br0" timeOffset="1979">1382 923 6618,'17'-10'0,"1"2"0,1 0 222,-1 0 1,-2-1 501,-1 0 0,-5-4-387,0 3 1,-12 2 0,-1-1-229,-9 3-100,-6 1 0,-4 5 0,2 0-51,4 0 1,-4 7-1,1 2 1,1 4-69,1 2 1,-2 1 0,-1 4 0,2 3 17,2 0 0,3 5 1,1-2-1,2 5-44,-1 3 1,4 0 0,3-4-1,2-3 206,2-2 0,2-9 1,2-8-1,8-1 1,6-5-1,5-6 1,3-5-1,2-6 332,3-5 0,1-7 0,-2-8 0,-1 3 0,0-1-102,1-1 0,-6-4 0,-1-6-145,-2 0 0,-1-2 1,-5-3-1,-1-3-174,1 0 0,-2-9 0,-1 6 0,-4-1 87,-2-1 1,-1 5-1,-5-1 1,2 4 31,3 7 0,-4 6 0,4 12 114,-3 4 0,-2 12 0,0 9-83,0 12 0,-7 10 0,-1 12 0,-2 4-213,1 3 1,-1 9-1,-5 3-156,0 3 1,6 3 0,-1 2-1,-2 2 1,1-2 2,1-1 0,4-3 0,6 1 0,0-3 0,1-6-385,4-6 0,5-11 0,10-3 658,4-9 1,10-11 0,6-6 0,0-4 189,0-4 1,2-5-1,-4-7 1,-1-4-138,-2-4 0,-6 1 0,-6-1 0,-7-1-25,-4 2 1,-9-3 0,-2 7-130,-9 1 0,-8 8 0,-15 8 0,-3 9-466,-6 7 0,-2 16 0,0 1-690,2 5 0,-1-2 1219,7 5 0,-7 0 0,4 6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08:58.5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397 549 7558,'-1'-8'253,"-3"1"0,0 1 0,-1-2 1,0-2 188,0 0 0,-7 5 1,3-3-94,-4 1 0,-2-2-132,0 4 1,-4 0-244,-1 5 0,-5 0 0,4 1 0,0 4 0,-2 5 1,2 5-323,0 4 325,-6-2 0,11 11 0,-3-4 0,2 4-5,3 1 1,-1 2-1,2 2 1,3 3-13,5 1 1,3-4 0,4 3 0,1-3-138,2-4 1,12 2 0,-1-11 0,5-2 157,5-2 1,2-8 0,1-3-1,1-3-14,-1-2 0,1-7 1,-1-3-1,0-3 42,1-1 0,-7-6 0,-4-1 0,-2-1 20,-3 1 1,-6-3 0,-3 4-1,-3 2 84,-2 2-56,0-5 0,-2 6 1,-3-1 123,-4 4 1,-4 9-127,-2-2 0,2 10 1,3 5-1,5 3-17,4 1 0,1 6 1,0 0-1,0-2-65,0-2 0,6-1 0,4-1 0,3-1 74,2-3 1,4-3-1,1-7 1,-2 0-15,-2 0 1,4-5 0,-1-2 0,-1-1-82,-1-3 1,-3-2-1,-1-2 1,-1-1-206,-2-4 1,-6 4 0,5-4-184,-3 4 0,-1 1 0,-3 2-538,3 3 1,-2-1 973,7 6 0,-7 0 0,3 5 0</inkml:trace>
  <inkml:trace contextRef="#ctx0" brushRef="#br0" timeOffset="577">765 652 7921,'10'-13'100,"-1"3"0,-4-3 1,5 3 221,2-3 0,-1 3 0,0 2-149,-1 2 0,-7 2 0,4 9 0,-2 5-167,0 3 1,0 2 0,-5 1 0,0 2-16,0 2 1,0-1 0,0-2-1,0 1 1,0 1 0,0-1-1,0-2-240,0-1 1,-2-2 164,-3-3 0,2 3 0,-7-5-41,-1 0 1,2-1 0,0-7-1,-3 0-225,-1 0 0,-2 0 181,1 0 0,4 0 1005,0 0-1068,7 0 0,-2 0 1,10-2 465,5-3 1,-2 2 0,3-5-180,6 1 1,-3-4 0,6 0 0,-4-6 41,-1-2 1,5-3 0,-1 4 0,-1-3 7,-2-2-53,-1 5 0,-2-9-52,-3 2 0,3-3 1,-5-1-1,0-2 52,-3-3 1,-3 1 0,-2-5 0,0 1 0,0-1 47,0-3 0,0 6 0,0 2 1,0 7 99,0 6 1,0 9 0,0 4-45,0 6 0,0 10 0,0 16 0,0 3 140,0 1-464,0 7 1,0 1 0,0 8-117,0-1 1,0-5 0,0 2-1,0 1-252,0 1 0,0 4 1,0-8 535,0 4 0,7-6 0,1-1 0</inkml:trace>
  <inkml:trace contextRef="#ctx0" brushRef="#br0" timeOffset="1323">1309 667 8062,'8'-7'0,"-3"-3"0,-5-1 202,-5 1 0,-3 3 0,-7 7 0,-1 0 157,-4 0 1,4 2 0,-6 3 0,3 5-490,-1 3 28,1 2 1,4-1-31,0 1 1,1 5 0,0 1 0,5 0-636,4 0 643,3-1 1,4-7 109,3-3 56,3-4 0,11-6 0,3 0 0,1-1 1,1-3-1,-1-1 0,-2 1 180,0-3 1,-4 5 0,2-3 105,-2 4 0,-3 1 1,1 1-1,-2 6 1,-3 8 608,-5 8-821,3 4 1,-6 3 74,3-1 1,-4 7-210,-1 3 0,-1 4 65,-4 1 0,1 0 109,-5 0 0,-1 5-38,-5 0 1,0 7-1328,1-3 554,-1-2 240,0 0 1,2-9-206,3-3 1,-1-9 96,6-11 88,0-9 560,5-3 1,7-15-118,2-7 0,0-6-156,0-9 1,1-1 253,5-3 1,-2-4 8,-3-6 1,3 0-60,-3 0 1,1-5 36,-1 0 0,3-8 0,-5 1 0,2-2-62,0 0 0,-5 4 212,4 1 4,-5 8-231,9 10 0,-12 7 668,4 3-233,3 4-283,-6 13 0,10 3 0,-6 10-113,2 5 1,-4 8-1,0 1 1,-2-1-214,-2-1 0,0 2 1,0 1-204,0-2 1,0-2-1,2-1-25,3-1 0,-2-4 0,7-2 317,1-1 1,4-9 0,3-7-1,1-5 91,-1 0 0,4-3 1,-1-1-1,0-3 108,0-2 1,-1 5 0,-5-1 78,-1 2 0,1 3 58,0-1 1,-6 7-88,1 3 1,-7 5 0,2 5-83,-3 5 1,-2 3 0,0 1 0,0 1-166,0 0 0,0 4 0,0 1 0,2-4-123,3-4 0,-2-1 0,7-6 1,1-2 1,2-1 148,2-2 0,4 0-50,1 0 0,0-6-475,-6-4 20,1 3-106,0 1 325,-1 6-124,-5 0 184,-3 0 1,-1 1 265,0 4 0,0-3 0,-5 11 0,0-5 0</inkml:trace>
  <inkml:trace contextRef="#ctx0" brushRef="#br0" timeOffset="1844">2058 578 7900,'-9'10'-84,"-1"0"1,5-5-1,-3 5-429,1 1 1,-3-3 512,5 2 0,-6-7 0,3 4 0</inkml:trace>
  <inkml:trace contextRef="#ctx0" brushRef="#br0" timeOffset="2168">2191 681 7886,'21'0'72,"-10"-1"0,4-3 0,-4-2 0,-2-2 369,-5-4 0,-2 4 0,-2-2-415,0-1 1,-6 3 0,-4 0-1,-3 1-151,-2 4 0,0-4 0,1 2 0,-1 4-2,0 4 0,0 5 0,1 7 68,-1-1 1,7 8-139,3 2 1,3-1 52,2 2-2,0-1 34,0-1 66,0 5-102,7-12 0,1 0 205,7-6 0,-1-7-71,1 2 1,5-3 511,-1-2 0,1-2-148,-5-3 0,-1-1-151,1-4 0,0-3-40,-1 3-144,-5-3 1,2-2-1,-4 1 104,1-1-520,-5 0 321,4 7 1,-7 8 0,-2 10 0,-1 3 57,-2 2 0,-2-1 1,4 1-1,-2 0 583,2 0-80,-5-7 1,8-3-187,0-10 0,1-3 0,9-9-166,2-2-161,1 2 1,1-6 0,1 4 0,0-4-598,-1 0 86,8 2 1,-1 1-1,5 1-33,-2 1 154,1 1 1,-1 9-1,-1 3 422,-1 4 0,4-6 0,-3-1 0</inkml:trace>
  <inkml:trace contextRef="#ctx0" brushRef="#br0" timeOffset="3137">2396 549 7574,'-1'-8'954,"-4"3"-850,3 10 0,-4 5 1,6 8-12,0 1 1,0 1 0,1-6 0,3 1-78,0 0 1,3 3 0,-4-2 0,2-3-195,-2 0 1,4 0-479,-2 2 7,0 0 528,-5-7 0,-5-3 0,0-10 86,2-5 1,1-3-1,4-2 1,3-1 51,4-4 1,4 4 0,4-5-1,1 0 77,1-4 1,8 4 0,-5 0 0,3 1 44,-1 0 0,-6 1 1,4 6-1,-4 1-266,-4 3 0,4 5-734,-8-1 861,3 4 0,-5 1 0,-1 0 0</inkml:trace>
  <inkml:trace contextRef="#ctx0" brushRef="#br0" timeOffset="3920">2896 740 7672,'0'15'0,"0"1"0,2 4 0,1 4 333,2 4 1,0 8-1,-5 5 1,0 4 252,0 4-517,-7 7 1,4-4-1,-7 7-227,-1 0 1,-7-5 0,-2 0 0,2-2-175,2-5 0,6-4 1,2-16-1,0-2 320,0-5 0,6-14 97,2-11 1,2-5 0,7-16 0,3-3-13,1-4 1,2-8 0,-1 2 0,1-3 54,0-2 1,4-5-1,1-2 1,-2-1-96,-2-4 1,-1-1 0,0 0 0,-1 3 30,1 5 0,0 5 1,1 5-1,2 6 22,2 7 0,-1 6 0,-4 11 163,0 4 1,-2 5 0,-3 5-1,-6 6-354,-2 7 1,-4 0-1,-2 5 1,-6-2-272,-3-3 1,-2 3-1,-1 0 1,-2 1-34,-2-1 0,-1-2 0,3-5 1,-2-3 111,2-1 1,2-7 0,1 2 296,1-3 0,5-9 0,4-3 0,5-3 0,5-2 0,0-1 0,8-2 0,4-3 0,-1-2 0,7 3 0,1-4-87,4-2 1,2 3 0,1-2-1,0-1 1,1-1 88,1-3 0,-10-1 1,6-3-1,-3-4-1,-3 1 1,-2-6-1,-8 4 1,-3-3 163,-5-3 0,2 1 1,-2 0-1,-2 0 351,-1 0 1,-4 7 0,-1 2-1,-2 6 267,1 4 0,1 9-487,-2 6 1,4 20-1,-6 5 1,2 11-141,0 8 1,0 0-1,5 9 1,0 4-177,0 4 1,5-2 0,0 5 0,-2 0-466,-1-2 0,-2 3 1,0-6-1,0-1-199,0-2 1,0-4 683,0-3 0,0 4 0,0-6 0</inkml:trace>
  <inkml:trace contextRef="#ctx0" brushRef="#br0" timeOffset="4361">3602 608 7689,'10'-7'0,"-1"-3"393,3-3 1,-4 4 74,2-1 1,-5 7-112,4-2 0,-4 5-376,5 5 0,-7-2 0,2 8 1,-3 4-88,-2 3 0,0 1 1,0-2-1,0 1-68,0 1 1,0 3-1,0-4 1,-2 1-19,-3-1 0,4-2 0,-6-1 104,1 0 0,2-7 1,-4-1-1,0-3 0,0 1 1,-4-1-178,-1-3 181,5-1 1,-5 0 335,3 0-98,-3 0-174,-1 0 0,5 2 0,5 3 1,4 3-210,4 0 0,6-1 1,8-7-578,2 0 806,6-7 0,-3-1 0,6-7 0</inkml:trace>
  <inkml:trace contextRef="#ctx0" brushRef="#br0" timeOffset="4837">4131 578 7946,'0'-14'77,"0"4"0,-2 2 0,-3 0 178,-4-1 1,-5 6 0,-2-2 0,-3 4 0,-4 1-18,0 0 1,-5 1-1,5 4 1,-1 5-131,-1 3 0,6 7 0,-4 1 0,1 2-211,5 3 1,5-3 0,4 1 0,1 1 55,4-2 0,1 4 0,4-2 0,1 3-115,2 1 0,12-6 1,-1-4-1,5-4-63,5-5 0,2-4 1,3-6-1,2-1 290,1-4 1,0-3 0,-4-7 0,-2 0 34,-4 1 1,2-6 0,-6 0 0,-4 2 17,-4 2 1,-1 1 0,-6 1 0,-2-1-79,-1 0 0,-9 1 0,-1-1 0,-2 2-103,0 3 0,1 4 0,-6 6 75,0 0 0,1 6 1,1 4-1,1 5-14,2 4 1,7-1 0,-2 7 0,3-1-51,2-1 0,0 5 0,2-5 1,3 0 14,5-4 0,3-3 1,2-1-1,-1-2 302,1-3-119,0-3 1,-1-7-122,1 0 0,0 0 1,-2-2 16,-3-3 0,1-3 0,-4-7-9,1 0 0,-5 1 0,4-1 0,-3-1 1,1-2-1,0-2 0,2 1 3,3-3 1,-2 4 0,2-4 0,1 0-1,2 6 1,2 3 139,-1 3 0,1 5 0,0-3-430,0 1 1,-6 3-1,1 4-558,2 0 0,-6 1 812,-1 4 0,3-3 0,0 4 0</inkml:trace>
  <inkml:trace contextRef="#ctx0" brushRef="#br0" timeOffset="5354">4395 652 8639,'5'15'271,"0"-1"0,2 1 1,-4 0-1,2-1-51,-2 1 0,4-5 0,-2 0 1,-2 1 10,-1 2 0,-2-3 126,0 0 1,1-7-134,4 2 0,3-5 1,7-5-114,0-5 0,-1-3 1,3-2-1,1 1-407,1-1 0,6-5 0,-4-1 0,2 0-306,3 0 0,-3 1 0,0 5 1,-2 1 601,-3-1 0,5 0 0,0 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0:55.80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1338 7826,'0'-23'-192,"0"4"0,0-4 0,2-3 0,3-5 510,5-4 0,4-9 1,4 4-1,2-1-194,-2-2 1,-2-4 0,-1-2 0,0 2 0,-1 1-83,1 2 1,-5-5-1,-2 0-24,-1 1 1,-3 3 0,-4 2 0,0 2 45,0 2 0,-4 8 0,-3 0 108,-1 5 1,-2 10-162,-5 1 0,7 20 0,2 16 1,1 10-47,0 8 0,-7 7 0,4 6 0,-2 9-30,1 4 0,1 4 0,-4 4 0,2 1-86,-1-1 1,3 1 0,0-3 0,1-2-61,4-5 1,1-7-1,2-6 1,0-9 87,0-4 0,0-4 1,2-8-1,1-5 50,2-6 0,6-10 1,-1 0 45,3-4 1,2-7 0,0-4 0,-2-5-2,-4-4 1,5 1 0,-5-5 0,4 2 61,2 3 0,0 1 0,-2 3 0,-2 1 92,-1 3 0,0 3 1,5 7-44,-1 0 0,1 0 0,-2 2 0,-2 1-17,-1 2 1,0 5 0,5-5 52,-1-2 0,1-1 1,0-2-15,0 0 0,-1-7 1,-1-3-1,-1-3-20,-2-1 1,-2-1 0,3 0 0,-3-1 15,-1-4 0,-2 4 0,-5-4 0,-2 4-70,-3 1 1,-3 2 0,-7 3 0,1 6-86,-1 2 1,-3 4 0,2 4 0,3 7-18,0 5 1,1 8-1,1-3 1,3 2-308,1-1 1,2-6-1,7 2 1,1-4 377,2-1 0,13-1 0,-2 1 0</inkml:trace>
  <inkml:trace contextRef="#ctx0" brushRef="#br0" timeOffset="898">985 1132 7421,'-16'-4'0,"-2"-3"0,-2 1 0,2-1 86,2 4 0,1 1 1,-1 2-1,-4 2-37,-4 3 1,-2 3 0,0 6 0,3 1 84,2 0 1,-1 4 0,6 1 0,0-2-155,3-2 1,3-1-1,0 0 1,5-1-111,3 1 0,2-5 86,0 0 0,7-7 1,3 2-1,3-5 94,2-5 0,-1-3 0,1-7 0,0 0 87,-1 1 1,1-6 0,0 1 153,-1 1 0,-4 6-161,0 2 1,-5 7-1,3 1 1,-1 9 0,-4 9 51,-1 6 1,-1 4-1,2 8 1,2 5-74,-1 4 1,-3 6 0,-1 3-91,0 5 1,0-5 0,0 12 0,0 0-93,0-4 0,2 9 0,1-10 0,2-1-160,-2-2 1,4-2 0,-1-10 0,1-7 38,-1-4 0,4-10 0,-3-5 50,1-7 0,0-6 1,4-10-1,-4-6-61,-2-7 0,4-10 0,-3-8 0,-1-1 2,1-4 0,-2-8 0,-5-5 0,0-2 0,0 1 0,-2 1 0,-1-1-67,-2-3 1,-5 6 286,5 3 0,-5 5 0,5 5 105,2 4 1,0 4-1,0 4 1,-2 2 165,1 6 1,3 2 0,1 3-1,0-1 40,0 0 1,0-1-1,1-2 1,4-2-84,5 2 0,3 2 0,2 1 1,0 1-73,-1-1 1,3-1 0,1-2-1,1-2-107,-1 2 1,-2 2 0,-1 1 0,0 0-127,0 1 1,-6 4-105,1 0 1,-7 0 153,2-5 0,-5 2 0,-5 4-120,-4 4 1,0 3-1,1 4 1,0 1 94,0 2 1,5 6 0,-2-1 0,3 3 35,2 2 0,0 1 1,0 2-1,0 2-14,0-2 1,7-2 0,1-1-1,2-2-48,-1-3 1,1 1-1,7-6 1,1-2-107,1-1 1,2-2-1,-3-2 1,2-1-145,-2-2 0,-2-6 0,-1 1 0,0-2-327,-1 3 0,-1-4 638,-3 3 0,3-3 0,-5-2 0</inkml:trace>
  <inkml:trace contextRef="#ctx0" brushRef="#br0" timeOffset="1254">824 1500 7849,'-22'28'0,"8"-4"0,7-4 7,5-4 0,9-8 0,4-3 1,7-3 175,7-2 0,4-8 0,6-5-488,4-5 1,3-7 0,2 6-1,-1-1 305,-4-1 0,10 4 0,-3-4 0</inkml:trace>
  <inkml:trace contextRef="#ctx0" brushRef="#br0" timeOffset="1826">1867 853 7798,'-10'-5'205,"1"0"0,5 2-4,-1 8 1,-1 8-1,1 8 1,2 2-67,1 3 0,2 4 0,0 2 1,0 4-72,0 2 0,0 1 0,0 5 0,0 0-79,0 0 1,-5 5-1,0 0 1,0 0-167,-1 2 0,-1-7 0,-2 0 0,2-10-109,0-7 0,6-6 400,-4-6 1,-2-9 0,2-8 0,2-11-11,2-9 1,1-8 0,0-4 0,0-5-33,0-4 1,1-3 0,2-3 0,2-3-14,-1 0 0,-1-10 0,2 5 1,5 1 15,3 6 0,1 9 0,3 5 0,1 3 65,1 5 0,6 10 0,-6 2 0,1 6-31,1 4 0,-4 1 1,2 5-1,-4 1-221,-5 4 1,1 5 0,-6 8 0,-2 3 0,-1 2 0,-2 3-251,0 2 1,-7 1-1,-2-1 13,-5-3 1,0 1 0,-1-5-191,0 2 1,1-5 228,-1 2 0,0-6 131,1-4 0,4 1 0,2-7 183,1-6 0,2-11 0,5-10 0</inkml:trace>
  <inkml:trace contextRef="#ctx0" brushRef="#br0" timeOffset="2475">2073 883 7853,'15'-10'0,"-1"2"-751,1 1 993,-7-4 0,-1 11 0,-7 0 0,0 8-76,0 5 1,0 2 0,-2 1 0,-1 2-142,-2 1 0,0 1 1,5-5-1,0-1 42,0 1 1,0-5 13,0 0 1,7-7 0,2 0 0,4-6-10,2-7 1,-5-3 0,0-2 0,1 1-47,2-1 0,-3-5 1,-2 1-1,-1 1-126,-4 2 0,-1-1 0,-2-1 0,0-1-88,0 1 1,-7 3 0,-1 4-253,0 1 0,-5 7 111,3-2 1,3 5-1,2 5-102,4 4 0,7-1 431,4 2 0,10 0 0,3 5 0</inkml:trace>
  <inkml:trace contextRef="#ctx0" brushRef="#br0" timeOffset="3148">2602 706 7832,'-15'0'-5,"1"0"0,-3 0 0,-1 0 143,-1 0 0,-7 0 1,3 2-1,-2 1-79,1 2 1,6 6 0,-2-2 0,4 0 16,1 1 0,2 0 0,2 5 1,3-1-73,1 1 0,2 5 0,5-1 0,0 1-102,0 1 1,2-5 0,1 4 0,4-4 114,1-1 0,2-7 1,6-3-1,2-3 1,3-4-1,0-3 151,1-5 0,4-9 0,-3-6 0,1-4 17,1-5 0,-1 1 1,4-6-1,-2-2 23,-2-1 1,-6-4-1,2-2 14,-4-1 0,-3-6 0,-1 3 1,-4-2-188,-1 0 0,-3 2 1,-4-2-1,-1 5 0,-2 5 1,-2 4 71,1 6 0,-2 10 0,-1 6 136,-1 6-359,5 6 1,-9 14 0,6 7 22,-2 7 1,4 8-1,0 4 1,0 5-141,-1 4 1,4 2-1,-4 3 1,3 2-96,2 3 0,0-1 0,0 4 0,0-4 18,0-2 1,0-1 0,2-4 0,1-5 127,2-5 0,6-3 0,-1-12 0,3-2 283,2-2 1,0-8 0,1-3 73,4-3 1,-4-9 0,4-2 0,-4-5 4,-1 0 1,-2-3 0,-2-1 0,-3-1-96,-1 1 0,3-3 0,-5 1 0,-2 2-90,-2 2 1,-1 6-1,0 0 1,-1 0-161,-4 2 0,-3 2 0,-7 6 120,0 0 1,6 6 0,-1 4 0,0 5 1,2 4 0,1-1 0,6 5 0,-3 0 47,-1 0 1,1 0-1,4 3 1,1-2-5,4 3 1,-2-6 0,7-2 0,2-2 58,1-3 0,1-5 0,1-5 1,1-2 142,4-2 1,-4-2 0,6-4-1,-3-7-84,1-5 1,-1-3-1,-4 3 1,0-4-48,-1 0 1,-4-3-1,-2-3 1,-1 2-81,-4 2 0,4 4 0,-2-3 0,-2 2-5,-1 3 73,-2 2-24,0 8 1,0 3 0,0 10 12,0 4 1,0 6 0,0 3 0,0 3-22,0 2 0,0 0 0,0 3 0,1-3-60,4-2 1,-3-1 0,3-6 0,-2 0-66,2-5 1,-2 3-1,7-7 46,1-2 1,2-6-1,2-4 1,-2-3-50,-3-6 0,3 1 1,-3-4-1,3 2-30,1 3 1,1-6-1,0 1 1,-2 1 107,-3 1 1,3 4 67,-3 3 1,-2-1 0,0 8-62,-2 4 0,-1 6 1,-5 8 260,0-1 0,0 1 0,0 0-345,0-1 0,7-6 1,3-3-1,3-5 1,0-5-67,-3-4 0,3 1 0,-3-2-92,3-2 0,1 1 0,1 1-53,0 5 1,-6 4 360,1 1 0,-6 6 1,2 4-1,-1 3 0,0 2 1,-2-1 495,-1 1-450,4 0 0,-2-7 0,5-3-245,3-4 0,1-2 0,2-4 0,-1-5-204,1-3 0,-2-2 0,-2-1 0,-1-2 353,2-2 0,1 1 0,1-2 0,1-2 0</inkml:trace>
  <inkml:trace contextRef="#ctx0" brushRef="#br0" timeOffset="3681">3763 633 7853,'0'-15'-93,"0"0"0,-1 2 1,-3 2-1,-2 3 312,-2 1 0,3 2 1,-5 5-73,-1 0 0,2 0 0,1 2 0,2 3-62,3 5 1,-4 4 0,2 4-40,2 2 0,1-1 1,4-4-1,1 0-45,2 0 1,6-2 0,-1-2-4,3-1 0,2-7 0,0 2 1,-1-3 195,1-2 1,-2-7 0,-1-3-133,-3-3 1,-4-1-1,3-1 1,-1 0-94,-4 0 0,-1 1 0,-4 1 1,-1 1-119,-2 2 1,-6 6 0,1-6 0,-3 0-475,-2 2 0,0 1 152,1 7 0,1 2 1,3 3 57,5 5 1,3-2 412,2 2 0,0-1 0,0 6 0</inkml:trace>
  <inkml:trace contextRef="#ctx0" brushRef="#br0" timeOffset="3944">4101 456 7848,'-6'-13'33,"-4"3"1,-3-1 9,-2 6 1,-4 0-1,-1 7 1,2 3 161,2 5 1,1 4 0,0 4 383,1 2 0,4 4 0,2-2 0,1-1-304,4 0 0,1 4 0,2-4 0,0 0-312,0 0 0,0 5 0,0-3 0,0 2-246,0-1 1,-1-4 0,-6 4 0,-6 1-1124,-5-2 0,-3-2 1396,1-6 0,-3-1 0,-6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1:01.24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383 572 7748,'-7'-14'38,"-3"-1"1,1 7 0,-4 3-1,-4 3 170,1 2 1,-2 0 0,0 0 0,-3 2-72,-2 3 0,3 3 0,-3 7 0,2-1-107,3 1 1,0 5 0,0 1 0,-1 2-22,1 3 1,1 6 0,4 3-17,4-3 1,-3 1 0,7 0-1,0 3 1,0 0 11,1-1 0,-1-7 0,6-7 0,3-1-5,0 0 0,8-7 1,-1-8-1,6-4 76,2-1 0,6-1 1,-4-4-1,2-5-33,3-3 0,-3-8 0,0-2 0,0-2-1,-1 1 0,-5 1 1,-1-3-1,-4 3-35,-1 2 0,-5 1 0,-1 5 0,-3 1-60,-2-1 0,-2 2 29,-3 3 0,-3 4 20,-6 6 1,-1 8 0,0 5 0,1 5 0,-1 1-9,0 3 1,0-4-1,2 6 1,2 1-189,1-3 1,7 1-1,-2-5 38,3 2 1,4-2 0,3-8 172,5-5 0,3-4 0,1-2 0,3-4 0,1-7 0,1-4 140,-1-4 0,4-4-123,-3 4 1,1-6 0,-6 3 0,1-1 0,0 1 102,0 2 1,-6 3 0,-1 6 410,-1 2-438,-2 7 0,-5-2 0,0 10 6,0 5 1,0-2 0,-2 2-260,-3 1 0,4 2 10,-4 2 0,10-7 0,5-3 98,3-3 0,6-9 1,1-3-1,-2-1 10,-2 1 0,-1-3 1,-1 3-1,1-1-1,0 1 0,0-1 63,-1 6 1,-6 2-1,-3 7 1,-3 6 15,-2 3 0,0 2 0,0 0-229,0-1 1,0 1 0,0 0-156,0 0 1,2-7 0,3-3 16,4-4 0,-1-2 0,2-4 0,0-5-896,-2-3 1216,5-8 0,2-2 0,8-7 0</inkml:trace>
  <inkml:trace contextRef="#ctx0" brushRef="#br0" timeOffset="539">838 14 7893,'-14'-7'-43,"4"5"142,0-2 1,7 4-1,-2 6 1,2 9 321,-2 8 0,3 6 0,-3 5 0,4 6-235,1 2 0,0 4 0,0 1 0,0 2-159,0-1 1,0 2 0,0-1-1,0-2-156,0-1 0,1-3 0,3-2 0,2-4-369,2-1 0,0-3 1,4-7-1,-2-3-194,1-2 0,7-8 0,3-10 692,2-6 0,2-12 0,4-8 0</inkml:trace>
  <inkml:trace contextRef="#ctx0" brushRef="#br0" timeOffset="1351">1265 58 7893,'-21'0'0,"-4"1"317,-3 4 0,-3 3 0,-3 9 0,-4 1-290,1 1 1,-4 7 0,5-1 0,-2 3 0,-1 1 0,2 1-520,2-1 0,-1 0 139,2 1 1,5-6 0,6 1 0,0-1 352,0-1 0,5 5 0,-3-5 0</inkml:trace>
  <inkml:trace contextRef="#ctx0" brushRef="#br0" timeOffset="1352">941 646 8281,'20'-10'0,"1"0"0,0 0 0,1 2 323,-4 3 1,-2-1 0,-1 1 0,-1 2 0,1 3 10,0 4 0,-7 5-233,-3 5 1,-4 6 0,-2 0-65,-4-3 1,-2 5 0,-4-3 0,1 1-298,-1 1 0,3-5 0,-2 4 1,0-4-178,2-1 1,0-5 255,3 0 0,3-9 246,-3-1 0,8-8 0,6-10 1,0-1 62,3 1 1,9-4 0,-5 3 0,4 1 217,1 2 0,-1 1 0,-4 2 0,2 3 119,2 5 0,-1 3 0,-4 4-319,0 3 1,-2 3 0,-3 7 0,-5 1-153,-4 4 0,-1-4 1,0 4-1,0-4-67,0-1 0,0-5-21,0-1 0,0-7 1,2-2-52,3-8 0,-2-7 0,7-3 1,0-3-237,-2-2 0,10-1 0,-4-6 0,3 1-12,-1-1 1,-1 7-1,1 4 1,2 3-500,2 1 1,-1 7 891,-4 3 0,6-3 0,2-1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1:05.33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1630 7645,'2'-16'0,"1"-4"0,4-4 49,1-4 0,-3-8 0,3-3 305,-1-4 1,2-6-1,-2-3 1,-1-2 0,1-5-18,-4-1 1,4 3 0,-2-7-232,-2 4 1,-1 1-1,-2 0 1,0 2-34,0 3 1,0 5-1,0 12 1,0 7 103,0 9 1,1 6-84,4 5 1,-2 19-1,6 17-66,-3 15 0,4 11 44,-5 11 0,1 13 38,-1 12 0,-3 2-346,3 8 0,-4 1-290,-1-45 1,0 0 349,0 1 1,0 1-1,0 0 1,0-1 0,0-1-1,0-2 1,0 46-290,0-9 0,0-5 1,0-8-1,0-9 254,0-10 0,-1-7 1,-3-20-1,0-7 82,0-5 0,3-14 48,1-8 0,0-13 174,0-17 0,0-4 0,0-6 8,0 0 0,0-11 1,0-4 208,0-2-265,0-6 0,0-3 0,1-7 105,4 1 1,3 9 0,7-7-1,0 2 1,1 4-106,4 4 0,-4-5 0,5 11 0,-1-1 125,-1 3 0,1 1 0,-7 6 0,-1 3-62,-3 5 1,-5 0 0,1 9-1,-4 2 27,-1 4 0,2 13 0,1-2 135,2 2-237,0 7 1,-5 3 0,0 11-7,0 6 1,0 13-1,0 2 1,0 9-124,0 4 1,0 12-1,0 1 1,0 3-130,0 4 0,-5 0 0,0 8 69,2 0 1,1-3-1,2-13 1,0-7-1,0-6 38,0-6 0,2-11 0,3-6 214,4-7 0,6-4 0,3-10 0,2-5-3,-2-7 1,3-11 0,0-4-1,0-6-120,1-1 0,-3 1 0,-4 7 0,0-1 29,-1 1 1,-4 4 0,-2 2 0,-1 2 38,-4 3 1,-1 7 9,-2 1 1,-7 7 0,-1-1-182,0 8 137,-5 4 0,5 7 0,-7-1 0,2 3-27,3 2 1,-1-3 0,6 6 0,1-3-109,3 1 1,1 4 0,0-2 0,0-1 54,0 0 0,6 4 0,4-6 0,3-2 137,2-6 1,1 0 0,2-6 0,3-1 12,2-3 1,2-1-1,3-1 1,-2-4-40,-2-5 0,-4-8 0,3-3 0,-2-1-295,-3 1 0,-2 0 0,-1 1 257,0-4 0,-1 3 0,1-1 0</inkml:trace>
  <inkml:trace contextRef="#ctx0" brushRef="#br0" timeOffset="550">926 1086 7831,'5'25'177,"0"-1"1,5-6 0,-3 4 0,1-3 221,3 1 0,2 1 1,2-3-1,-2 2-147,-3-3 1,3 0-1,-5-2 1,2-2-137,0-4 0,-5 3 0,3-6-1344,-2 3 1,6-8 1227,-3-1 0,-2-13 0,0-10 0</inkml:trace>
  <inkml:trace contextRef="#ctx0" brushRef="#br0" timeOffset="551">1191 983 7831,'-15'20'81,"1"0"1,-1 6 0,-1-2-1,-4 6 72,-5 4 1,3-1 0,-3 4-1,1-1-156,1-3 1,-3-2-1,4-2 1,3-1-393,2-4 0,-1-2 0,10-8 395,0 1 0,2 0 0,6 0 0</inkml:trace>
  <inkml:trace contextRef="#ctx0" brushRef="#br0" timeOffset="1096">1338 1057 8284,'0'15'0,"0"-1"255,0 1 0,-2 0 1,-1-1-1,-3 1 16,-3 0 1,4 0-200,-4-1-2807,5-6 2735,-2-1 0,6-20 0,0-3 0</inkml:trace>
  <inkml:trace contextRef="#ctx0" brushRef="#br0" timeOffset="1097">1353 792 7831,'1'9'-1809,"4"-5"1809,-3-2 0,4-8 0,-6-3 0</inkml:trace>
  <inkml:trace contextRef="#ctx0" brushRef="#br0" timeOffset="1549">1470 572 7930,'-23'-8'308,"4"3"0,4 5 0,5 6 1,5 9-143,4 8 1,1 5 0,0 3 0,1 1-89,4 3 1,-1 5 0,4-2 0,0 1-2,0 0 1,-3-1-1,3 3 1,0-4-1,-1-2 1,-1-6-1,-1-4-955,2-4 558,-6-8 0,13-7 0,-5-6 1,4-1 123,2-4 1,0-3 0,-1-7 191,1 0 1,0-1-1,0 0 1,-1-1 10,1 4 1,-4 3 0,2 1 233,4 4 1,-4 5 0,-5 5 0,-1 4-175,-4 5 1,-2 5 0,-1 2-1,-1 1-153,-4-1 0,-3 3 0,-7-4 0,2-2-16,3-2 1,-3-1-1,3-2 1,-3-2-461,-1-1 1,4-7 224,0 2 0,7-14 0,-2-8 0,5-4 352,5-5 0,3 0 0,8-2 0,2 0 59,2-3 0,1-1 0,-3 2 0,2-1 0,-2-2 0,0-2 0,-1-3 465,3-3 1,-2 5-1,-7 0-21,-1 0 1,-2 5-331,2-3 1,-3 3-1,-7 2 1,0 1 60,0 3 0,0 4 0,-2 8-51,-3 3 0,2 5 0,-5 12-177,1 8 0,-3 4 1,4 9-1,-1 0-90,1 3 1,-1 3-1,4-1-238,-2 1 253,0 7 1,5-5 0,0 5 0,0-4-49,0-1 0,0-2 0,2-3 0,1 0-20,2-1 1,8-4 0,0-13 0,5-3-58,0-5 1,3-4-1,1-4 1,0-7 129,5-9 1,-5-3-1,1-2 1,-1-2-58,-4-2 1,-4 0 0,-4 2 0,-5 3-66,-3 2 201,-2 1 1,-2 19-1,-1 7 1,-4 9-15,-1 5 1,5 9 0,-2-3-1,3-1-280,2-2 1,7-4 0,2-4-1,6-2 264,5-3 0,3-4 0,6-6 0</inkml:trace>
  <inkml:trace contextRef="#ctx0" brushRef="#br0" timeOffset="2270">2543 925 7814,'-8'-2'413,"3"-3"1,4 2-1,1-7-66,0-1 1,0 2-215,0 0 0,6 0-69,4 0 0,3 2 0,2 7-35,-1 0 1,1 7 0,0 4 0,0 5 33,-1 4 1,1 6-1,1 0 1,2 5-53,2 4 0,-1 10 0,-4-1 0,0 2-40,0 0 1,-7 3-1,-2 0 1,-1-2-64,0-1 1,-2 0 0,-8-1 0,-4 1 37,-4-3 1,-2-9 0,-2 0-1,0-3-92,-3-1 1,-5-7 0,4-5 0,0-7 37,0-6 0,-5 1 0,3-1 0,-2-3-60,1-5 1,4-2 0,-3-8 0,2-4 14,3 1 0,2-2 0,3 0 1,3-2 6,5 3 0,3 0 0,2 1 1,0-2-71,0-2 1,7 1 0,4 4-1,6 0 216,2 1 0,7-1 0,-9 0 0,4 1 0</inkml:trace>
  <inkml:trace contextRef="#ctx0" brushRef="#br0" timeOffset="2719">3175 293 7836,'-9'-13'-94,"0"1"680,3 2-21,1 7 0,5 3 0,0 11-420,0 7 0,0 10 0,2 10 1,1 1-1,2 3 0,0 1-136,1 4 1,-4-3 0,4 5 0,-1-3-303,0-2 0,2-1-3,-2-4 1,-4 2 0,6-7-1,-2-1 65,0-2 1,6-4 230,-1-2 0,3 3 0,2-5 0</inkml:trace>
  <inkml:trace contextRef="#ctx0" brushRef="#br0" timeOffset="3250">3705 278 7898,'-22'0'0,"-2"0"0,-4 0 225,-1 0 1,-1 0 0,-1 3 0,-3 5-257,-5 7 1,-4 8-1,-1-2 1,2 2-80,3 3 0,-2 0 0,6 0 0,1-1-107,-2 1 0,10 2 1,-2 0-1,5-2-919,5-2 1136,2 1 0,1 11 0,1 1 0</inkml:trace>
  <inkml:trace contextRef="#ctx0" brushRef="#br0" timeOffset="3746">3469 925 7769,'36'-25'-114,"-6"1"0,-3-1 0,-7-4 0,-2-1-71,-2 1 0,-1 1 0,-2 2 0,-3 3 251,-5 2 1,-4 1 0,-2 6-1,-2-1 22,-2 0 1,-7 7 0,2 3 0,-3 4-35,-1 1 1,-1 1 0,0 4 0,1 7 16,-1 5 1,2 6 0,1 7 0,4-1 25,2 1 0,1 4 1,5 2-1,0 0 0,0 0 1,1-4-1,4-2 190,5-6-366,3-3 0,2-6 0,0-2 0,-1-3 0,3-5 10,2-3 1,2-9-1,6-4 171,-3-7 0,-6 0 0,2-5 0,-2 0 1,-2 2-2,-1-1 0,1-4 0,-10 3-40,3 1 0,-6 0 0,2 8 78,-4-1 0,-1 5 0,-1 4-88,-4 4 1,2 5 0,-6 12 0,3 0-60,3-1 1,-4 6-1,2 0 1,2-2-31,1-2 1,2-1-1,0-1-243,0 1 1,7-7-1,3-3 1,3-3 91,1-2 1,6-7-1,1-4 1,1-6 131,-1-2 1,-2-2 0,-4 3 0,0-2 71,-1 2 0,-1 2 1,-1 3-1,-4 1 284,-1 2 0,-2 9-89,-5 1 1,0 6 0,0 9 0,0 0 212,0-1 1,0 1-355,0 0 1,1-2-1,4-3-126,5-5 0,5-5 1,3-4-1,1-2-82,-1-2 0,-2-2 0,-1-3 0,0 1-366,0 2 0,-6 7 0,1-2-829,2 4 1334,1 1 0,1 6 0,1 2 0</inkml:trace>
  <inkml:trace contextRef="#ctx0" brushRef="#br0" timeOffset="4310">4263 704 7736,'0'15'0,"0"0"0,0 1 271,0 3 0,5-1 0,0 9-167,-2 4 0,0 0 1,1 8-1,1 0-83,-2-1 1,-1 7 0,-2-4 0,0 0-226,0 1 1,0 1 0,0 1-1,-2-2-114,-3-2 1,-3 1-1,-5-9 1,3-4 155,5-7 0,-1-8 187,1-8 0,0-8 1,5-17-1,0-4 184,0-4 1,5-8 0,1-1 0,1-3 69,-1 1 0,1-5 0,-4-5 1,4 0-136,1-2 1,-3-1-1,4-7 1,1 4-12,-2 6 1,10 1-1,-3 16 1,1 4 135,1 7 0,-3 6 0,1 5 0,0 5-73,0 4 0,-2 7 1,-4 4-1,-2 3-354,-1 2 1,-4 6 0,3 2 0,-3 1 88,-2 1 1,-2-2-1,-1 1 1,-4-2-823,-1-1 0,3-5 0,-5 4-267,-1-4 1158,4-8 0,-6-1 0,5-7 0</inkml:trace>
  <inkml:trace contextRef="#ctx0" brushRef="#br0" timeOffset="4797">4572 689 7736,'13'-9'56,"-3"-1"0,1 8 218,-6 2 0,0 7 0,-7 9 0,-1 2-227,-2 2 0,-5 4 0,5-3 1,2 1-13,1-1 1,-2-2-32,-1-4 1,1-7-1,9-3-11,5-3 1,3-9 0,2-1 0,-2-2-76,-3 1 0,1-1 1,-6-5 81,-2 0 0,-1 1 1,-2-1-209,0 0 1,-2 1-569,-3-1 284,-3 7 467,0-5 1,8 9 0,10-4 0,3 2 124,2 2 0,-1 3 0,1 1 0,1 0 0,2 0 0,2 1 239,-2 4 0,-7-1 0,-2 5 0,-3 3-238,-3 1 0,4 2 1,-2-1-1,-2 1-14,-1 0 0,-2-6 0,0 1 176,0 2-222,0-6 1,0-1 0,0-10 0,1-5-42,4-3 1,-2-1 0,6-1 0,-3 0-373,-3 1 0,4-6 1,0-1-1,1-1 24,3 1 1,-3 3-1,0 7 1,1 3 11,-1 1 1,-3-3 0,4 5 335,3 2 0,1 2 0,2 1 0</inkml:trace>
  <inkml:trace contextRef="#ctx0" brushRef="#br0" timeOffset="5102">5072 528 7848,'14'0'825,"1"0"-252,0 0 0,-2 1-369,-3 4 1,-4-1 0,-6 5-90,0 3 0,0-4 0,0 2 0,-2 1-300,-2 2 0,2 2 0,-5 0 0,2-1-76,1 1 1,-6 0 0,3-1 0,1 1 44,-1 0 0,-3 0 0,5-1 0,2 1-440,2 0 1,-1-6 508,-3 1 0,5-8 0,0-2 0,7-8 416,1-5 0,10-9 0,-4-2 0,3-4 118,-1-1 1,-1-1 0,-1-1-1,1-1 12,0-3 0,-5-5 0,-2 0 0,-2-2-184,-2-2 0,-3 0 1,-1-2-1,0-1-49,0-2 0,-6-5 0,-2 6 0,-2 8 119,0 8 0,7 13 0,-2 17 1,3 17 395,2 16-542,0 23 0,0 8-103,0 16 0,0-3 0,2 5 0,3-1 358,4-1-1175,-2-6 1,13-10 75,-1-13 0,9-13 1,8-18-1,8-8 705,8-10 0,12-13 0,3-10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7:26.3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87 30 7218,'-8'0'-1214,"-1"2"1387,5 3-4,-5-4 1,1 8 0,2-6 39,-1 2-109,6 0 1,-8-5 0,6 1 531,-2 4-485,0-3-14,5 4 0,0-4 1,-1 1 338,-4 2-144,3 0 1,-3-3-2,10 3 1,-2-4-57,7 4 1,-2-5-153,2-5 0,-2 2 1,-4-7-12,1-1 0,4-2 0,-4-2-99,-2 0 0,-1 5-261,-2 1 62,0 5 0,-2-2-156,-2 6 0,-3 6 1,-3 4-1418,5 3 1763,4 2 0,7 6 0,2 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1:57.63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177 1108 7819,'0'-15'21,"0"6"0,0-1 242,0-2 0,2-1 1,3-1 13,4-1 1,5 5 0,0 2 0,1 0-44,0 0 0,-1 4 0,3-1-199,2 4 1,2 1 0,4 1-70,-5 4 0,-9-1 1,-3 5-1,-1 3 1,-4 1 1,4-3 0,-3-1 0,0 3-10,-3 1 0,-2 2 0,-3-1 0,-2 1-15,-2 0 0,-2-1 0,-5 1 1,1 0-103,-1 0 0,0-1 1,0 1-1,1 0 128,-1-1 0,0-1 0,2-1 0,2-2 130,1 1 0,7 2 108,-2 2-56,3 0 1,9-7 0,3-3-35,3-4 1,1-7 0,3-4-1,1-5-90,1-4 0,1 1 0,-5-5 0,-1 0-32,1 0 0,-2 3 0,-2-4 1,-2-1-24,-3 3 0,4-5 1,-5 8 64,-2 1 1,0 3 0,1 4 35,1 1 0,-1 8 1,-4 2-12,0 8 0,0 6 0,2 0 1,1 1-74,2 0 1,0-1-1,-5 1-3,0 0 1,5-5-152,0-1 1,6-7 0,-2-2 125,-1-8 0,3-5 1,-4-2-1,1 0-20,3 1 1,2-6-1,0 0 1,-1 2 10,-2 2 0,-2 6 1,3 2 61,-1 2 1,0 1 0,3 6 0,-2 3-13,-1 1 0,-5 6 1,3-1-1,0 1-236,0-1 0,-4 3 1,2-5-540,1 0 1,-4 4-405,7-7 1177,-7 0 0,4-5 0,-7 0 0</inkml:trace>
  <inkml:trace contextRef="#ctx0" brushRef="#br0" timeOffset="735">956 814 7859,'-1'-13'0,"-4"2"197,-5 1 1,2 5-1,-2-3 1,-2 1 122,-1 4 1,4 1 0,-1 4 0,0 3-87,2 5 0,1 3 0,7 1 1,0 3-143,0 2 1,0-1 0,0 5-1,0 0-85,0 0 0,2 0 0,1 3 1,2-3-83,-2-2 1,-1 3-1,-2-4 1,0-2-153,0-2 0,-7 4 1,-2 0-68,-4-3 1,3-7-1,0-5-21,-1-3 1,4-5-1,4-6 130,6-5 0,5-9 0,7 2 0,1-2 44,4-3 0,-2 3 1,6 0-1,1 2 417,-2 3 1,3 3 0,-5 5 0,0 5 100,0 4 1,4 1 0,-5 1-265,-2 4 1,-4-2-1,-2 7 1,-4 2 0,0 1-163,0 1 1,-5 6 0,2 1-626,-3 2 0,-2-10-835,0 2 1509,0-10 0,-7-5 0,-1-8 0</inkml:trace>
  <inkml:trace contextRef="#ctx0" brushRef="#br0" timeOffset="1488">1162 623 7859,'8'10'-388,"-3"0"0,2-1 0,-1 4 0,1-1 388,-1-2 0,1-5 0,-2 4 0,3 1 0,6 5 0</inkml:trace>
  <inkml:trace contextRef="#ctx0" brushRef="#br0" timeOffset="1489">1309 814 7703,'15'-2'0,"-1"-1"0,1-3 408,0-3 0,-1-5 0,0-6-149,-5 2 1,3 2 0,-6 1 0,1 0-281,-1 1 1,-1-1-1,-5 0-7,0 1 0,-5 4 0,-1 2 13,-2 1 0,-1 4 0,-2 8 0,3 5-115,1 3 1,2 6 0,5 2 0,0 2 103,0 3 0,0 2 0,0 3 0,0 0-31,0-1 1,5 2 0,2-9 0,-1 0-72,1-3 1,4-6-1,-1-4 1,3-5 38,2-3 1,-5-2 0,0-2 0,1-3-215,2-5 0,2-3 1,-1-3-1,1-2 303,0-2 0,6-6 0,2 3 0</inkml:trace>
  <inkml:trace contextRef="#ctx0" brushRef="#br0" timeOffset="2011">1809 638 7609,'8'-7'276,"-3"5"0,-10-2-97,-5 2 1,-3 2 0,-2 2-211,1 2 1,-1 0 0,0 6 0,1 1 0,0 2 32,5 2 1,-4-1 0,4 3 0,1 1-22,3 1 0,-1 3 0,1-4 0,2 1-291,1-1 1,4-2 372,3-1 1,3-8 0,6-7-1,1-8 39,0-6 1,0-7 0,-1-3 0,1-4 0,1-1 61,4-1 0,-9 1 0,4-2 0,-4-2 66,-2-1 1,2-5-1,-6 3-180,-2-2 1,-1 4 0,-2-5-14,0-2 0,-2 3 0,-3 1 1,-5 1-1,-1 3 166,1 2 0,-1 8 0,6 4 132,2 2 1,1 11 0,2 6-264,0 8 1,2 11-1,1 6 1,2 4-297,-2 6 0,4 2 0,-2 7 0,-2 0 113,-2 0 1,-1 5 0,0 2 0,0 0-1,0-1-819,0-2 0,0-3 0,0 0-348,0-1 1278,0-7 0,0-1 0,0-6 0</inkml:trace>
  <inkml:trace contextRef="#ctx0" brushRef="#br0" timeOffset="2012">1970 549 7549,'10'-8'563,"0"3"0,0 4-460,5 1 1,-1 5-1,1 1 1,0 2-92,-1 4 0,1-1 0,0 1 102,-1-3 0,-4-4 0,0 5 0,1 2 90,3 1 0,-6 1-314,-3 1 1,-4-5 51,-1 0 1,-6-5-1,-4 3 1,-3-2-116,-2-2 1,0 2 0,1 1 0,-1-1-24,0 1 1,1 2-1,-1-2 56,0 1 1,2 2-1,3 5-50,5-1 0,4-4 1,1 0 73,0 1 0,1-4 0,4-2-22,5-4 0,3-1 0,2 0 1,0-1-1,1-4-1,4-5 0,-2-3 0,4-3 139,0-4 0,4 2 0,-3-5 0,1 0 0,-1 2 24,-2 0 1,4-4 0,-6 6-1,-1-1 125,-1-1 0,-4 5 0,-4-4 1003,-4 4-898,-3 8 0,-9 1 0,-1 9 0,-3 3-181,-4 4 0,9 4 1,-9 2-1,2 1-137,0 4 1,3-2 0,2 7 0,0 1 117,-1 1 1,6 1 0,-2-3-318,4-6 1,1-2 0,1-4 0,4-3 318,5-6 0,3-10 0,2-9 0,-1-6 393,1-2 0,0-10 1,0 2-1,-1-3-60,1-2 1,0-5-1,-2 2 1,-3-3-202,-6-2 0,3-2-1,-2-2 1,-2-2-171,-1-2 0,-4 4 0,-1-1 1,-4 5 206,-1 5 0,5 5 145,-2 9 1,3 14 0,2 17-204,0 17 0,0 11 1,0 12-234,0 3 0,0 3 0,2 6 0,1-3-457,2-1 1,0 0 0,-3 3-1,1-3 1,4-7-354,1-6 0,-3-7 1,4-9 876,3-5 0,-6-4 0,1-1 0</inkml:trace>
  <inkml:trace contextRef="#ctx0" brushRef="#br0" timeOffset="2956">148 1990 7792,'-15'-8'0,"0"3"-178,1 3 1,-1 2 0,0 2 335,1 3 0,4 3 0,2 7-88,1-1 1,-3 6-1,5 1 1,2 0-9,1 1 1,-2 4-1,-1-3 1,1 0 8,3-4 1,1-3-1,1-2 55,4-5 1,-1-2 0,5-7 0,3-3 39,1-7 0,2-7 1,-1-14-1,1-1-62,0-3 0,-1-4 0,1 3 1,0-3 12,-1-7 1,-1 6 0,-1-8 0,-4 1 5,-1 1 0,-2-5 1,-5 1-1,0-1-183,0 1 1,-2 1 0,-3 6 0,-3 4 206,0 5 1,-4 4-97,7 6 0,-4 12 1,4 17 2,1 13 0,3 10 1,2 6-1,3 7-164,1 6 1,1 6 0,-3 7 0,4 2-219,1 2 0,-5 1 0,4-3 0,-2 2-57,0-2 1,4-15 0,-2-7 0,1-9 276,4-7 0,1-4 0,3-10 0,2-7 117,2-6 1,-1-12-1,-4-10 1,0-2-44,-1-3 0,-1-1 0,-1-2 0,-4-1-31,-2 2 1,-1 7-1,-5 5 1,0 4 50,0 1 1,0 9 312,0 6 1,0 13 0,0 11-1,0 4-183,0 2 0,0-3 0,2-1 0,3-3-354,5-1 0,1-3 0,2-6-45,2-3 1,-2-3 0,10-9 282,-2-3 0,-1-3 0,-6-7 0</inkml:trace>
  <inkml:trace contextRef="#ctx0" brushRef="#br0" timeOffset="3616">941 1843 7768,'0'-20'0,"0"-1"0,0-2 0,2-3 221,3-2 0,-3-6 0,3-3 0,-2-3 33,2 0 0,-4-11 0,4 5 1,-3-4-221,-2-6 1,-5 5 0,-2 2 72,-1 4 0,-3 5 0,-5 3 1,-1 3-1,4 6 205,0 7 0,5 6-47,-2 5 0,7 7 0,-2 11 0,3 10-214,2 8 1,0 2 0,0 11-142,0 2 0,2 3 0,1 3 0,2 4 0,0 0-512,2-1 110,-6 6 1,6-9 0,-7 5 111,0-1 0,5 3 0,-1-5 0,0-3-642,-3-6 1022,-1 3 0,7-12 0,1 5 0</inkml:trace>
  <inkml:trace contextRef="#ctx0" brushRef="#br0" timeOffset="4158">1044 1623 7768,'7'-15'68,"-4"5"0,5 0 1,1 0 163,-1 2-159,1-5 1,6 12 167,0-4 0,0 3 0,-1 4-238,1 3 1,-7 3 0,-1 6 0,-2 1 31,-1 0 0,1 0 0,-5 1 0,0 2-47,0 1 1,-1 1-1,-3-5 1,-2 1-29,-2 4 1,0-4 0,-4 4-53,2-4 1,2-1 0,-3-2-1,3-2-4,1-1 1,-3-5 141,5 5-71,0-7 0,5 2-5,0-10 1,5 2 0,2-6 0,-1 1 0,3 2-622,-1-1 393,2-4 1,4 3-724,1-7 981,0 0 0,-1-6 0,1-2 0</inkml:trace>
  <inkml:trace contextRef="#ctx0" brushRef="#br0" timeOffset="4717">1559 1461 7726,'6'-8'111,"-2"-4"0,5 7 117,3 2 0,-4 1 0,0 4 0,0 3 56,1 5 1,-5 4-1,5 6 22,-3 5 1,4 4-39,-5 5 1,0 4-162,-5 6 1,5 0 0,0 2 0,-2 1-8,-2 2 1,-1 5-349,0-5 0,-1 5 196,-4-5 1,3-2 62,-3-8 1,2-4-119,-2-11 0,4-7-170,-4-8 0,1-5 0,1-1 338,-2-6 0,0-14 1,5-12-1,0-9 6,0-4 1,0-2 0,0-2 0,2-3-71,3-5 0,-3-5 1,4-3-1,-1-1-168,0 1 0,6-1 1,-1 3-1,3 1 182,2 7 0,0 11 0,-1 8 0,1 7 403,0 7-50,-1 2 1,1 9-158,0 3 0,-5 5-205,-1 5 1,-4 5 101,5 10 1,-7-2-443,2 6 1,-3-4 108,-2 4 1,-2 1 0,-3 4 0,-5 1 0,-1-3-141,1-2 0,-3 3 1,5-6-1,-2 1-304,0-3 1,7-9 624,-2-1 0,4-8 0,2-1 0,4-7 203,5-7 0,5 1 1,3-9-1,1 2 156,-1-1 0,3-6 0,-1 3 0,-2 0-81,-2 3 1,-3-1 0,-1 2 0,-4 1 410,-1 1-719,-3 3 0,1-1 90,0 0 0,0 5 0,-7 2-310,-2 2 1,-5 1-1,-5 6 136,-1 4 1,5 5 0,2 8 0,2 3 126,2 2 0,3-3 0,1 4 1,0 2 62,0 2 0,6 2 0,2-3 0,2-2-108,0-6 1,0-4-1,4-5 32,1-5 37,0-3 1,0-2 0,-1-2 0,1-3-1,0-6 1,-1-6 10,1-2 0,0-8 0,-1 5 0</inkml:trace>
  <inkml:trace contextRef="#ctx0" brushRef="#br0" timeOffset="5338">2073 1005 7566,'0'15'-347,"-5"0"1,1-1 0,-1 1 346,-2 0 0,5-1 0,-11 1 0,5 0 0</inkml:trace>
  <inkml:trace contextRef="#ctx0" brushRef="#br0" timeOffset="5339">2117 1358 7911,'15'10'0,"-2"0"0,-1-1 0,-4 1 456,-2 0 1,4 0-1,-3 3 1,-1-2-111,1-1 0,-2 0 1,-5 5-216,0-1-282,0 1 197,0 0-68,0-7 130,0-2 1,1-7-465,4-4 1,-3-3 125,3-7 1,1-5-153,-1 1 1,7-7 0,-4 1-217,0-3 220,5-1 1,-10 1 0,7 4-127,1 4 0,2 4 504,2 1 0,0 0 0,0 1 0</inkml:trace>
  <inkml:trace contextRef="#ctx0" brushRef="#br0" timeOffset="5942">2632 1196 8158,'-15'2'0,"0"1"0,-1 4 49,-3 1 0,2 2 1,-2 6-1,2 2 1,4 3-1,2 0 1,1 2-1,0 0 1,0 2-1,2-1 54,2 1 1,1-6-239,5 6 0,0-7 196,0 1 41,6-9 1,2-3-1,9-9 1,1-5 0,1-6 114,-1-5 1,4-13 0,-1 0-1,0-5-3,0-4 1,-1 2 0,-5-1 0,-1-2 442,1-1-706,-7-9 1,4 5-75,-8-3 10,8 3 214,-10 2 1,4 0-40,-6 0 0,-2 2 29,-2 2 1,2 5 49,-3 5 156,-3 7-146,6 2 0,-4 21 0,6 10 0,0 11-159,0 7 0,0 8 0,0 3 39,0 3 1,0 9-314,0 3 0,0 3 144,0 2 1,0 1-140,0 4 1,0-8 91,0 2 1,1-10-128,4-4 0,-2-13 0,7-12 0,2-4 255,1-5 1,3-5 0,2-10 6,2-5 1,1-9 0,-3-4 0,3-2-270,2 1 256,-5 6 0,3-3 0,-6 6 43,0 0 1,-1 7 630,1 3-503,0 3-316,-1 9 0,-5 1-32,-5 7 1,-2-5-1173,-2-1 1412,0 1 0,-6 5 0,-3 0 0</inkml:trace>
  <inkml:trace contextRef="#ctx0" brushRef="#br0" timeOffset="5943">2955 1049 7926,'15'0'-996,"-5"2"639,0 3 1,-6-4 356,6 4 0,-6-3 0,2-2 0</inkml:trace>
  <inkml:trace contextRef="#ctx0" brushRef="#br0" timeOffset="6435">3220 1064 7768,'1'0'316,"-2"0"0,-14 2 0,0 4-373,1 9 0,1-1 0,1 6 1,4-2-1,2 0-207,2 2 0,-2 4 0,1-4 109,2-2 0,1 3 135,2-1 1,2-3 0,2-7-1,6-5 284,3-3 0,0-4 0,0-3 0,-1-5 21,-1-3 1,6-8-1,-8-3 1,3-4-7,-2-1 0,1-1 0,-4-1 1,-1-2-43,1-1 1,3-7-1,-6 2 1,0-5-130,-3-5 1,-1 3-1,0-3 1,-1 2-187,-4-2 0,2 3 1,-6-3-1,1 5 120,0 5 187,5 3 0,-4 13-99,7 4 0,0 5 1,2 10 143,3 8-190,-4 14 1,11 7-26,-7 9 0,1 4-308,-1 6 0,-2 5 1,6 1-173,-3 3 1,-1 1 0,-5 3 0,0-2-425,0-1 0,0-6 1,0 1 844,0-4 0,7-1 0,1 1 0</inkml:trace>
  <inkml:trace contextRef="#ctx0" brushRef="#br0" timeOffset="6742">3470 946 7768,'14'-9'-46,"1"0"122,0 3 0,0 3 1,-1 7 276,1 6 1,-7 3-1,-1 2 1,-2 0-179,-1-1 0,1 1 1,-5 0-1,0 1-89,0 4 0,0-4 0,-1 4 0,-3-4-183,0-1 0,-8 3 1,2-2-1,-3-3 1,-1 0-1,-1-1 0,2-1-605,3-1 597,-3-7-64,11 4 467,-4-7 1,12-5-1,4-2 1,3-1 0,2-3-219,0-2 0,-1 3 0,1 0-914,0-2 1,-2 4 833,-4-1 0,5-1 0,-6-5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2:39.9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15 8379,'14'0'-133,"1"0"0,1-1 1,2-3-1,4 0 0,-1 0 1,2 3-235,0 1 0,-1 0 0,5 0 383,-3 0 1,1 0-1,4 0 1,2 0 14,3 0 1,-3 0 0,5 0 0,0 0 53,3 0 0,9 0 0,1 1 0,0 3-20,1 0 0,3 1 1,5-5-1,1 0 14,0 0 1,6 5 0,4 2 0,3-1 25,1 1 0,12 4 1,7-3-1,6 2-60,-47-5 1,2 0 0,6 0 0,1 0 0,1 2 0,1 1 0,4-1 0,2 0-113,5 1 1,1-1 0,-2 0 0,1-1 0,10 1-1,1-1 1,1 0 0,1 0 68,3-1 1,2 1 0,-24 0 0,2 0 0,-1 0 0,0-2 0,-1-1 0,1 1 0,1 1 0,0 1 0,0 0-119,-1 0 0,1 0 0,0 0 1,3-2-1,0 0 0,1 1 1,1 1-1,1 2 0,0-1 1,0 0-1,0-1 0,0 1 120,2-1 0,0 0 0,-1 1 0,2 1 0,-1 1 0,0 0 1,3 0-1,0-1 0,0 0 0,1 0 0,0 1 0,-1 0 1,0-1 1,-1 0 0,2 0 0,7 3 0,2 0 0,-2 0 0,-3-1 0,-1 0 0,1-1-1,3 2 1,2-1 0,-1 0-127,2 1 0,1-1 0,0 1 0,2 0 1,2 0-1,0 1 0,2 0 0,0 0 1,1 0-1,-24-3 0,1 0 0,0 1 0,-1-1 132,3 1 0,0 1 1,-1-1-1,1 0 1,-2 0-1,0 1 1,-1-1-1,1 0 1,2 0-1,0 1 1,-1-1-1,1 0 1,-1 0-1,0-1 1,-1 1-1,1 0 1,-2 0 0,1 0 0,-1 1 0,1-1 0,3 0 1,1 1-1,0-1 0,-1 1 0,-1 0 0,-2 0 1,1 0-1,0 0 0,-1 0 0,2 0 0,-2-1 1,1 1 12,20 2 1,0 0 0,1 0 0,-23-2 0,0 1 0,0-1 0,0 1 0,24 2 0,-1 0 0,1 0 0,-24-3 0,-1-1-1,1 1 1,0 0-2,-1-1 1,0 1 0,1-1-1,-1 1 1,2 1 0,-1-1-1,1 1 1,-1-1 0,24 2 0,-1 0-1,-1 0 1,1 1 0,0 0-1,-1 1-16,-2-1 0,1 1 0,-2 0 0,0-2 1,-1-1-1,0 0 0,-4 0 0,0-1 0,-1 1 24,0-2 0,1 0 1,-1 1-23,-1-2 1,0 1 0,0 0 0,-1 0 0,0 0 0,0-1 0,0 1 0,-1 0 0,0 0 0,-1-1-1,0 1 1,0-1 10,-1-1 0,1 0 0,-1 0 0,-2 1 0,-1 2 0,0-2 0,1 1 0,-1-1 0,0 0 0,-2 2 0,0 0 0,-1 0-9,-2 0 0,0 0 0,0 0 0,2-1 0,-1 1 0,0 0 0,-3 0 0,-2 0 0,1 0 0,-3 0 0,0 1 0,-1-1 58,27 5 0,-1 1 0,3 1 0,-1 0 0,-11-1 0,-2 0 0,0 0 0,-1-1 3,0 0 1,-1-1 0,-7-3 0,-1 0 0,-2 0 0,-1 1 0,-5-1 0,-1 2-61,-5 0 0,-1 0 0,1-2 1,-2 0-1,-2 0 0,-2-1 0,-2 0 1,-1-1 273,40 8 1,-7-3 0,-21-4 0,-6-3-599,-10-1 1,-10-2 48,-12-5 1,-12-2 0,-17-1-1,-13-2-1049,-8 2 1,-14-4 1310,1 2 0,-10-4 0,10 4 0,0 0 0</inkml:trace>
  <inkml:trace contextRef="#ctx0" brushRef="#br0" timeOffset="745">17052 1882 8336,'8'-10'0,"5"2"207,5 2 1,10 1 0,1 5-1,10 1-50,8 4 0,2 10 0,9 9 0,4 3-125,3-3 1,2 4 0,3-4-1,-1 2 121,1-1 0,2 3 1,0-5-1,-4 1-189,-4 1 0,-5-7 1,-5 0-1,-7-5 62,-6-4 1,-7 0 0,-8 0 0,-4-2 196,-6-1-247,2-4 0,-18 6 0,-2-4 1,-12 0 47,-14 0 0,-10-3 1,-12 1-1,-8 1 111,-4 2 1,-13 7 0,0-1-1,-7 5-16,-7 4 0,-6 6 0,44-14 0,-1 1 1,1 1-1,-1 1-36,1 2 0,-1 0 0,1-1 0,-1 1 0,1 1 1,-1 1-1,2 0 0,1-2-37,-44 16 0,9 1 1,21-4-1,10-7 16,11-5 0,11-4 1,8 1 185,2 0 1,9-7 0,12-5-79,9-6 0,5-12 1,6-11-1,6-7 107,7-6 1,4-10 0,6-5-1,-4-3-497,-5-2 0,2-4 0,-2-3 0,-2-1-229,-6-3 1,1 3 0,-4 2 0,0 3 42,-3 5 0,-6 12 1,-4 5-1,-5 5-113,-3 8 1,-10 14-1,-10 3 1,-13 6 518,-12 4 0,-17 14 0,-1 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2:42.53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500 8886 7412,'-8'-7'-321,"3"-3"1,5 2-1,5 0 375,5 2 1,3-4 0,2 3 35,0-1 0,-1 0 0,1-4 203,0 3-268,-1-1 0,1 0 0,-2 0 43,-3-1 1,3 3-1,-3-1 1,3 1 0,2 2-19,-1-1 1,1-3 0,0 4 0,-1-1 11,1 1 1,0-1-1,1 4 1,2-2 24,2 2 1,1 0 0,-2-1 0,4-2 13,0-2 1,10 3-1,-2-5 1,5 0-15,5 2 0,6-5 0,4 1 0,3-4 10,6-3 0,9-6 0,9 4 0,2-2-29,7-3 0,-37 10 0,1-1 1,2-1-1,0 0 0,2 0 0,-1 0-72,0 0 0,2 0 1,8 0-1,1 0 0,-5 2 1,1 0-58,1-1 0,1-1 1,10-2-1,0 0 1,-2 0-1,2 0 1,2-1-1,1 0 1,1-1-1,0 0 76,0 0 0,1 0 0,7-1 0,0 0 0,0 0 0,0-1 0,3-1 0,2 1-98,-1 0 0,1 0 0,5-1 0,0 0 0,-31 8 0,1 0 0,0 0 1,1 0-1,1-1 0,0 1 132,0-1 0,0-1 0,1 0 0,7-1 0,1 0 0,0 0 0,0-1 0,-1-1 1,1 1-1,1 0 0,0 1 0,-1-1-118,1 1 0,0-1 0,1 0 1,6-3-1,1 0 0,-1 0 0,0 3 1,-1 0-1,0-1 0,5 0 0,0-1 1,1 0 106,0 0 0,0 0 0,1 0 1,3-2-1,1 0 0,0 0 0,-2 1 1,1 1-1,-1 0 0,3-1 1,1 1-1,-1 0-126,2-1 1,-1 0 0,2 0 0,-22 6 0,1 0 0,0 0 0,0 0 0,0 0 0,-1-1 0,1 1 0,0-1 0,2 1 0,0 0 0,0-1 0,1 1 79,1-1 0,0 1 0,0-1 0,1 1 1,-1 1-1,1 0 0,0 0 0,-1 0 0,1 0 1,0 0-1,-1-1 0,1 1 0,0 0 1,1 0-1,-1 0 0,1 0-1,0 0 0,0 0 1,0 1-1,1-1 0,4-2 1,1 0-1,0 0 0,0 1 1,-3 0-1,0 1 0,0 0 1,0 0-1,-1 0 0,-1 1 1,0 0-1,0 0 14,-1 0 1,1 1-1,-1-1 1,2 1-1,1-1 1,0 0-1,1 0 1,0 0-1,-2 0 1,0 0 0,0 0-1,-1 0 1,0 1-1,0-1 1,-1 1-1,1-1 9,1 1 1,0 0 0,-1 0 0,0 0 0,-2 0 0,0 0 0,0 1 0,-1-1 0,0 0 0,0 1 0,0-1 0,-1 0 0,0 0 0,0 1 0,0-1 0,-1 0 29,-1 1 1,0-1-1,0 0 1,0 1-1,2-1 1,1 1-1,-1 0 1,1-1 0,-3 1-1,-1 0 1,1 1-1,-1-1 1,-1 1-1,0 0 1,0 0 0,0 0-44,22-4 1,0 0 0,0 0 0,-2 0 0,-1 1 0,-1 0 0,-5 1-1,-1 1 1,-2 1 0,-1-1 0,0 0 0,-1 1 65,-3-1 1,0 1 0,0 0 0,-4 2 0,-1 1 0,0-1-1,-2-1 1,-1 1 0,0 0 0,-2 0 0,-1 1 0,0-1 5,-2 1 1,-1 0 0,0 1 0,30-3-1,-1 1 1,-5 1 0,-1 1 0,-3 1 0,-1 1-47,-5 2 0,-2 0 0,-4-1 0,-1 1 0,-4 2 0,-1 1 0,-3 0 0,-1 1-11,-2 0 1,-1 0 0,-6 1 0,-2 0 0,42 2 0,-11 1-354,-11 2 0,-9 4 0,-13-2 0,-9 1 270,-12 4 0,-5-4 0,-10 2-512,-3 1 1,-10 2-1,-3 0 1,-8-1 584,-5-3 0,-8-4 1,-4 5-1,-2 0-1218,-3-2 1212,1-1 0,-7-7 0,-2 0 0</inkml:trace>
  <inkml:trace contextRef="#ctx0" brushRef="#br0" timeOffset="656">17713 4741 8929,'31'-13'0,"3"3"0,7 5 0,5 3 505,3 2 0,20 7 0,6 4 0,11 6-491,7 2 0,-39-9 1,2 0-1,-2-3 0,1 0 1,1 1-1,-1-1-21,1 0 1,-1 1 0,-1-1 0,-2 0 0,46 8 0,-6-2-89,-7-3 0,-2 1 1,-9-6-1,-9-1 102,-8-3 1,-3-1-1,-10 0 1,-6 0 385,-6 0 0,-9 0-177,-3 0 1,-12 0 0,-8 0 0,-10 0-23,-8 0 1,-6 12-1,-11 4 1,-7 5-36,-10 5 1,-10 10 0,-18 8 0,37-19 0,-1 1-96,-1 0 1,-1 0 0,-7 6-1,-1 2 1,1-1 0,-1 1-1,-2 2 1,1 1-39,0-1 1,2 0-1,0 0 1,1-2-1,8-4 1,2-1-1,-35 23 94,10-4 0,13-12 1,7-7-1,7-8 201,11-4 0,6-9 0,9-5 7,-1-6 1,7-7 0,3-11 0,5-10-292,5-12 0,-2-4 0,8-10 1,4-5-5,3-4 1,2 3 0,-6-6 0,3 0-469,2 2 0,-1-4 1,5 4-1,-2-2-643,-3 0 0,-3 7 1,-5 0-1,-9 8 353,-9 10 0,-16 13 0,-22 13 0,-10 7-387,-6 6 0,-13 10 1112,2 5 0,-17 9 0,0 4 0</inkml:trace>
  <inkml:trace contextRef="#ctx0" brushRef="#br0" timeOffset="2051">1265 8533 7842,'-5'-10'124,"0"0"0,-2 5 1,4-4-87,-2-3 1,0-1-245,5-2 1,2 2 0,3 2 124,5 1 0,3 2 1,1-3-1,3 2 132,2 3 0,-2-6 1,4 3-1,0-3-19,4 2 0,-2-3 1,3 4-1,3-5 223,4 0 0,3-1 0,-2-1 0,5-2-98,4-2 1,6-6 0,1 3 0,1-1-63,0-1 0,9-1 0,0-7 0,4-1-22,1 1 1,6-3-1,-1 1 1,5-3 18,3-3 1,7-1 0,-1-2 0,2 1-79,2 4 0,-41 16 1,1 0-1,0 2 1,0 0-1,1-1 0,0 0-59,1-2 0,-2 0 1,1 0-1,0 1 1,3 1-1,1 0 1,-1 0-1,1 0 42,-2 0 1,0 0 0,5-3 0,-1 1-1,-1-2 1,-1 1 0,2 0 0,1-1 9,0 1 1,2 0-1,5-3 1,0 0-1,-4 2 1,1 0-1,2-1 1,0 0-52,2 0 0,0 0 0,-3-2 0,2-1 1,6-1-1,0-1 0,0 0 0,0 0 91,-1-1 1,1 1 0,5-1 0,0 0 0,2-2 0,0-2 0,3 2 0,-1 0-16,1 0 0,1 0 0,5-3 0,1 1 1,-7 2-1,-1 1 0,3-2 0,1 0-145,2 0 0,0-1 1,-1 0-1,-1 0 1,5 1-1,-1-1 1,0 1-1,0 0 115,-4 2 0,1-1 0,8-1 0,-1-1 0,-6 1 1,-1 0-1,2-1 0,1-1-16,-2 2 1,1 0-1,3-3 1,0 0-1,-5 2 1,-1 0-1,0 0 1,1-1-27,-1 1 1,1-1-1,-3 1 1,0-1-1,5-1 1,1-1-1,-1 0 1,-1-1 42,-4 0 1,0 0-1,5-1 1,-1-1-1,-4 2 1,-1 1-1,2-2 1,0 0-4,-2 0 1,0-1 0,7-4-1,-1 0 1,-6 2 0,-1 1-1,1-1 1,1-1 81,1-1 1,-1-1 0,-3 3-1,0-1 1,5-3 0,1 0-1,-2 0 1,0 1-37,-5 3 0,1-1 0,4-4 1,0 0-1,-4 4 0,1 1 0,2-2 1,0 1 25,-3 2 0,1 0 0,4-2 0,-1 0 0,-4 3 0,0 1 0,2 0 1,0-1-8,4 0 1,-1 0-1,0 1 1,0 2-1,3-1 1,1 0 0,-1 2-1,0 0-17,-3 3 0,1 0 0,6-3 0,2 0 0,-3 2 0,0 0 0,3 0 0,1-1-89,-1 1 0,-1-1 0,-28 12 0,1 0 0,-2 0 0,27-14 1,-1 1-1,1 0 0,-1 0-4,0-1 1,-1 0 0,-3 2 0,-1 1 0,2-3 0,-1 0 0,-3 1 0,0 1 92,-4 1 1,0 0 0,-1-3 0,0-1 0,-5 3 0,-1 1 0,0-2 0,-1-1 55,-1 0 1,0 0-1,1 1 1,-1 0-1,-3 2 1,0 0-1,1 0 1,2 1-36,2-1 0,-1 0 0,-4 3 0,0 0 0,0 0 0,1 1 0,-4 0 0,-2 2-74,-2 2 0,-1 1 0,7-2 1,0 1-1,-5 3 0,0 0 1,2-1-1,1 1-36,-2 2 0,-1-1 0,2 2 1,0 1-1,-5 0 0,1 1 0,-3 1 1,0-1-16,-1 2 0,-1-1 0,40-12 1,-12-4-1,-6 3-23,-4 4 1,-6-4-1,-10 8 1,-9-1-82,-8 2 0,-5 3 0,-4 6 1,-2 0-395,-5 0 1,-6 6-2119,-4-1 2096,-3 7 1,-14-2 575,-3 10 0,-3 3 0,-2 6 0</inkml:trace>
  <inkml:trace contextRef="#ctx0" brushRef="#br0" timeOffset="2704">18419 37 8267,'8'-23'273,"-8"10"0,-12 13 0,-4 8 105,-4 5 0,-17 8 1,-6 4-1,-9 3-422,-8 1 1,-15 2 0,-4 3-1,-6 6 48,-3 2 0,41-20 1,-1 0-1,0 1 0,-2 0 1,0 1-1,-1-1 0,0 1 1,1 0-1,1-2 0,0 0 1,-43 17 431,7-3-296,12-8 1,9-2-1,10-7 1,9-2 262,9-6 0,3 1-272,13-8 0,20 0 1,18-9-1,15-5-99,11-3 1,17-8-1,4-4 1,8-3-128,6-1 1,12-2 0,2-2 0,-44 16 0,0-2-14,0 1 1,0-1 0,4 0 0,-1 0-1,-2-2 1,-1 0 0,1 0 0,0 1-19,1 0 0,-1-1 0,0-1 0,-2 0 0,0 4 0,-1 2 0,36-15 313,-11 5 0,-6 6 0,-22 10 1,-8 5 326,-9 4 1,-7 4-1,-10 7 1,-7 11-135,-6 10 1,-14 13 0,-14 12 0,-13 7-274,-13 11 0,22-32 0,-2 1 0,-4 3 1,-1 1-1,0-1 0,-1-1-107,1 0 0,1 0 1,-1 3-1,0 1 1,5-3-1,1 1 1,3-5-1,1 1-22,-26 35 1,14-13 0,10-6 0,5-10 259,4-8 1,4-7 0,6-9-1,2-6 184,3-2 1,-3-9-1,4-3-291,-5-4 1,5-7-1,0-4 1,3-5-599,3-4 0,-4-4 1,2-7-1,2-1-529,1-3 0,2-3 0,0-6 0,0 2 141,0 2 0,-8 8 0,-10 2 0,-14 9-30,-16 9 0,-14 4 885,-6 7 0,-24 13 0,-6 3 0</inkml:trace>
  <inkml:trace contextRef="#ctx0" brushRef="#br0" timeOffset="3668">883 625 8338,'-7'-38'0,"-1"6"188,0 6 0,-4-1 0,7 6 0,2 0 46,2 0 0,1 1 1,0 5-1,0 1-243,0-1 0,1 5 0,4 2 0,3 0 207,0 0 1,1 4-166,-5 0 0,3 4 1,3 4-1,-5 6 114,-4 3 0,-1 10 0,0 8 0,-1 12 207,-4 9 0,-5 20 1,-8 13-1,7-34 1,-1 2-100,-1 9 1,-2 2 0,0 6-1,-1 4 1,-4 10 0,0 3-1,0 3 1,2 1-257,0 3 0,0 0 0,5-28 0,0 1 0,0 0 0,1 1 1,0 0-1,0 1 0,0 2 0,-1 0 0,0 0 57,0 0 1,-1 0 0,1 1 0,-2 3 0,1 2-1,0-1 1,0-2 0,0 0 0,0-1 0,0-3 0,1 1-1,0-2-7,1 0 1,1 0 0,0-1 0,-4 29-1,1-3 1,0-5 0,2-3 0,0-5 0,2-2-115,2-6 0,0-2 0,1-10 0,3-3 1,4 38-1,0-12-150,0-16 1,0-11 0,0-17-1,0-8-294,0-6 1,0-4-1,1-9-405,4-3 1,-2-12 0,7-16 0,0-13-696,-2-12 1,5-17 1608,-3-4 0,3-6 0,2-3 0</inkml:trace>
  <inkml:trace contextRef="#ctx0" brushRef="#br0" timeOffset="4488">59 3535 8118,'0'-14'517,"0"5"1,5 11 0,4 14-1,2 12 33,5 10 1,4 12 0,-2 8 0,1 5-255,-1 4 1,4 3-1,-3 7 1,1 2-328,1-3 0,-5 4 0,4-3 0,-4-5-153,-1-7 1,-2-6 0,-1-5-1,-4-7-39,-2-6 0,4-11 0,-5-11 1,-2-2-2,-1-3 0,-2-7 0,0-7 43,0-8 0,-2-14 0,-3-7 0,-3-10-210,0-9 0,-5-6 1,1-9-1,-4-7 145,-3-7 0,-1-6 0,7-9 0,1-1 308,3 1 1,0 16 0,0 9-1,2 11 22,1 12 0,4 8 0,-1 12 1,6 6 688,7 6 1,16 4-1,8 5 1,9-2-187,6 2 1,9-1 0,11 1-1,5-2-381,4 2 1,2 1 0,5 2 0,-2 0-271,2 0 0,-6 0 1,-6 0-1,-9 2-113,-9 3 1,-4-2 0,-9 7 0,-4 0-166,-9-2 1,-6 5 0,-10-3 427,-3 3 1,-12 8 0,-12 4-1,-12 4 202,-12 5 1,-8 1-1,-16 9 1,-5 6 6,-6 6 0,31-21 0,0 2 1,0 2-1,0 2 0,-3 2 1,0 2-104,-1 1 1,-1 1 0,-5 5-1,1 1 1,1-2 0,2 0 0,-1 2-1,1 1-105,-1 1 0,2-1 1,7-5-1,2-2 0,0 0 1,0-2-1,-25 32-144,11-12 1,11-11-1,8-8 1,9-9-1007,9-7 0,7-16 0,11-2-201,7-9 0,9-14 1,21-22 1263,9-15 0,0 3 0,1-12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2:49.406"/>
    </inkml:context>
    <inkml:brush xml:id="br0">
      <inkml:brushProperty name="width" value="0.11429" units="cm"/>
      <inkml:brushProperty name="height" value="0.11429" units="cm"/>
      <inkml:brushProperty name="color" value="#E71224"/>
    </inkml:brush>
    <inkml:brush xml:id="br1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16168 319 18711,'13'-2'-514,"-1"-1"0,-4-4 0,-2-1 0,-6-3 0,-8-1-79,-12 3 836,-6-5 0,-5 11 1,-5-7-1,-6 1-85,-5 0 0,-11-2 0,0 6 0,-9 0-43,-5-1 1,-7 4 0,-2-3-1,-8 4-74,-10 1 1,48 0 0,-1 0 0,-5 0 0,0 0 0,-3 0 0,0 0-47,-2 0 1,-1 0 0,-5 0 0,-2 0 0,-3 0 0,-1 0 0,-2 0 0,-1 0 70,0 0 1,-3 0-1,-14 0 1,-1 0-1,3 0 1,1 0-1,-7 0 1,-2 0-92,31 0 1,-1 0-1,0 0 1,-2 0-1,-1 0 1,-1 0-1,-4 0 1,-1 0-1,-1 0 1,-1 0-1,-1 0 1,0 0 86,0-1 0,-1 1 0,-1 1 0,-12-1 1,-3 0-1,1 1 0,3 0 0,1 0 1,-1 0-1,-3 1 0,-2 1 0,1-1-195,23 0 1,0 0 0,-1 0 0,0 0 0,-2-1 0,-2 0-1,0 1 1,1-1 0,-2 1 0,1 1 0,-1-1 0,0 1 0,-3-1-1,-1 1 1,0-1 0,0 1 126,-3-1 0,0-1 0,-1 1 0,0 1 0,0 1 1,-1 0-1,0 1 0,-1 0 0,-1-1 0,-1-1 0,1 1 1,-1-1-1,0 1 0,0 1 0,0-1 0,0 0-3,2 0 0,-1 0 0,0 0 0,-1 0 1,14 0-1,-1 0 0,-1 0 0,1 1 1,0-1-1,-17 2 0,2 0 0,-1 1 1,-1-1-1,18-1 0,-1 0 0,0 1 1,0-1-1,1 0-90,-18 1 0,0 0 0,0 0 0,-2 0 1,16 0-1,-1 0 0,-1-1 0,1 1 0,1-1 1,3 0-1,1 0 0,0 0 0,0 0 0,1 0 1,-2 0-1,0 0 0,0 0 0,1 1 0,-1-1 126,1 0 1,0 0 0,0-1 0,0 1 0,0 0 0,-18 2 0,1 0 0,-1 0 0,1 0 0,-2-1 0,-1 0 0,1 0 0,0 1 0,1-1 0,0 1 0,0-1-1,1 1 52,5-1 1,0 0-1,1 0 1,-1 0 0,-2 0-1,0 0 1,0 0-1,2-1 1,5 0 0,1-1-1,1 0 1,0 1-1,0 0 1,0 0 0,1 1-1,0-1-49,2 1 1,1 0 0,1-1 0,0 1 0,0 0 0,1-1-1,1 1 1,1 0 0,-18 2 0,3 1 0,0 0 0,3-1-1,1 0 1,2 1 50,3-1 1,1 1 0,2 0 0,8-1-1,2-1 1,1 1 0,-30 3 0,2 1-1,10-1 1,4 0-270,9 1 1,3-1 0,5-1 0,4 0 0,-34 13-1,11 0-308,15-1 1,18-4 0,19 2 0,8-4 159,11-1 0,6-5 0,9 0 0,6-1-2063,7 0 0,14-3 2399,11-6 0,4-6 0,1-3 0</inkml:trace>
  <inkml:trace contextRef="#ctx0" brushRef="#br0" timeOffset="629">1190 745 11406,'-74'0'0,"1"0"-20,-1 0 1,-4 0 0,-2 0-1,1 0 342,4 0 0,-11 0 0,6 0 0,0 0-200,3 0 1,3 5 0,16 2-1,5-1-120,6 1 0,9-1 1,7-1 17,10 5 1,10 5 0,17 2-1,11 5 122,10 1 1,21 6-1,14 7 1,10 1-37,13 4 0,-42-17 0,2 0 0,5 1 0,1 0 0,2 1 1,0-1-101,2 1 0,1-1 0,7 0 0,0-1 1,-2-2-1,0 0 0,2-1 0,0 0 0,-2-1 1,1-1-1,1 0 1,-1-2-1,-6-3 1,0-2-1,-3 0 1,0-2-127,-2-2 0,-1-2 1,41-1-1,1-2 1,-9-7 338,-9-11 0,-7-6 0,-10-12 0,-5-5 187,-8-6 1,-8-11 0,-11-4 0,-7-8 0,-7-5 1,0-6 0,-4-4 0,-1-1-258,1-2 0,3-5 1,-2 8-1,3 1-638,6 2 1,2 4 0,1 5 0,4 5-785,4 6 0,6 16 0,2 4 0,0 10-180,0 9 1,12 2 1459,1 13 0,13 7 0,5 6 0</inkml:trace>
  <inkml:trace contextRef="#ctx0" brushRef="#br1" timeOffset="1501">16006 4920 7960,'-34'-7'0,"-2"-3"-58,-1-3 0,-4-1 1,-8-1 233,-5 0 1,-10 0 0,-6 1 0,-5-1-147,-4 0 0,-9-4 0,-3-2 0,40 9 0,-1 1 21,-2-3 0,-2 2 0,-3 0 0,-1 1 1,-4-1-1,-1-1 0,-2 0 0,-1 0-165,-3-1 1,-1 0 0,-5-3 0,-2 0 0,-4-1 0,-1 0 0,-3-1 0,-1 0 166,-2-1 1,-3 0 0,25 6 0,-2 0-1,-1-1 1,-1 0 0,0-1 0,-1 0 0,-3-1-1,-1 0 1,0 0-114,-1 0 0,-1-1 0,-1-1 1,-10-2-1,-1-1 0,-1 0 1,4 2-1,0 1 0,0-1 1,-5 0-1,0 0 0,-1 0 105,-1-1 1,-1 1 0,-2 0 0,23 5 0,-2 0 0,1 0 0,-1 0 0,0-1 0,1 1 0,-1-1 0,0 1 0,-2-1 0,1 0-1,-1 0 1,0 0-84,-1 0 0,1 1 0,-1 0 1,-1-1-1,-5 0 0,-1-1 1,-1 0-1,1 0 0,-2 0 1,0-1-1,-1 1 0,0-1 1,-2 0-1,-1-1 0,0 1 1,0-1 92,0 1 1,0-1 0,-1 1 0,-1 0 0,10 2 0,-1 1 0,-1-1-1,-1 1 1,2 0 0,4 1 0,1 0 0,-1 1 0,1-1 0,-1 0 0,-2 0-1,0 0 1,0 0 0,-1 0 0,1 0-95,-1 1 1,1-1 0,-1 1 0,0-1 0,1 0 0,0-1 0,0 0 0,0 0 0,0-1 0,0 2 0,-1-1 0,-1 1 0,1 0 0,0 0 0,0 0 0,2 1-1,1-1 1,-1 0 0,2 0 0,0 1 120,-16-4 0,1 0 0,0 1 1,-1-1-1,-1 0 0,0-1 1,0 1-1,0 0 0,5 1 0,1-1 1,0 1-1,0 0 0,-1 0 1,-1 0-1,1 0 0,-1 0-24,3 1 1,0 0-1,0 0 1,-2 0-1,-3-2 1,-2 1-1,1-1 1,1 1-1,9 2 1,2 0-1,1 1 1,-1-1 0,1 0-1,1 0 1,0 0-1,0 0-54,2 0 1,1 0 0,0-1 0,1 1 0,0 1 0,1 0 0,1 0 0,0 0 0,-18-4-1,1-1 1,1 1 0,2 0 0,1 0 0,1 0 9,3 1 1,1 0 0,2 1 0,4 0 0,1 0 0,1 1 0,4 0 0,1 0 0,1 1 0,5 0 0,0 1 0,1 1 82,-26-5 1,2 1 0,4-2-1,4 1 1,11 4 0,2 1-1,8 0 1,1-1-154,6 2 1,2 1-1,-36-8 1,17 4-1,14 4-995,15 4 368,15-4 0,25 13 1,17-3-1,13 6 757,11 4 0,7 1 0,4-1 1,-1-1-1386,1 1 0,-2 3 1311,-5 0 0,2 3 0,3 2 0,3 4 0</inkml:trace>
  <inkml:trace contextRef="#ctx0" brushRef="#br1" timeOffset="2133">2792 2024 8301,'6'-21'-245,"-6"4"866,0-2 1,-14 9 0,-16 5 0,-7 3-670,-6 2 1,-16 0-1,-9 0 1,-15 0-148,-14 0 1,-2 0 0,42 0 0,-1-1-1,0-1 1,0-1 222,1-2 0,-2 0 1,-7 1-1,-2 0 1,3-1-1,0 0 1,-2 0-1,0-1 146,3-1 1,0 1 0,1-2 0,1 1 0,6 0 0,2-1-1,2 1 1,1 0 82,-47-8 0,7 2 0,9 1 0,10 4 368,12 2 0,14 1 0,14 5-414,5 0 0,23 6 0,20 7 0,23 9-274,21 7 0,16 5 0,-30-17 1,2 1-1,3 1 0,0 1 0,2 1 1,1 2 54,2 1 0,-1 1 0,2 1 0,1 0 1,1 3-1,-1 1 23,-1-1 0,-1 1 0,3 1 1,-2 1-1,-6 1 0,-2 0 0,0-1 1,0 1 9,-1 0 0,0-1 0,-3 0 0,-2-2 1,39 24-1,-2-6 239,-3-7 1,-9-10 0,-4-10 0,-5-3 260,-5-5 1,-9-8 0,-9-4-1,-3-9 29,-5-11 0,-14-14 1,-1-10-1,-4-9-201,-6-11 0,-3-11 0,-5-8 1,-3-6-303,0-2 1,1-9 0,7 1 0,0 1-1379,0 1 0,7 11 0,4-1 0,7 7-63,7 12 0,7 5 0,7 18 0,6 8 1390,5 8 0,22 14 0,-3 7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3:19.54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3763 442 11803,'-39'-17'-802,"-8"-2"1117,9 17-19,-14-11-47,0 5 2,-5-7-220,-2 1-96,-8 5 1,-10-4 79,4 4 39,15 2-51,-4-13 0,10 4 34,-17-13 1,12 6 37,3 3 0,14 4 1,-14 1 1,1 2 44,-10 3 0,10-3-13,-5 3 1,12 4-94,-18 1 1,19 3-2,-19 2 0,16 0-16,-15 0 0,17 0 53,-18 0 0,9 2 23,-14 3 0,2 3-24,-1 7 1,-3 1-45,8 4 0,2-2-14,3 6 1,13-3-5,-4 9 1,12-7-29,-2 11 0,9-8 27,-4 13 1,9-11 62,-9 16 1,10-14 11,-11 14 1,11-15-4,-10 15 1,9-13-9,-9 18 0,4-16-54,-9 21 0,10-18-11,-6 13 1,6 0 10,-10 5 1,6-2 151,-1 2 1,5-5-68,4 5 1,-1 0-69,6 4 0,1 1-112,4 0 0,-5 0 69,1 0 1,-7-1 18,1 1 0,-3-5-31,-1 0-139,13-13-6,-4 8 28,18-12-66,-4-6 53,19-3 109,10-20 0,21-14 23,10-14 1,-12-8-62,2-6 1,0-7 76,15-13 0,-2 0 143,-3-9 1,-3-1 121,-7 5 1,-5-3-167,0 8 0,-9 13-115,4 2 0,-4 0-84,9-15 1,-11 15 210,1-10 0,-6 20 53,6-11 1,-6 14-14,11-8 1,-8 9-13,14-9 1,-11 11-164,20-6 1,-13 8-117,18-4 1,-8 1 50,8-6 1,-1 1 69,6-1 1,-5 1-73,0 0 413,-7-1-342,17 1 1,-8 13-107,12 6 1,-19 8 44,5 7 0,-15-3 69,20 3 1,-5-4 50,15-1 0,-6-1 58,6-4 0,-5-5-79,4-10 1,-11 4-154,2-4-143,-10 4 92,8-5-32,-4 4 118,5 3 68,-12 1 374,-3 4-31,-21 1-130,-7-5 2,-54 12 0,0 2-18,-40 14 1,7 6-78,-1 9 1,-12 6 0,0 1-22,5 1 0,11-7 1,16-7 43,-3 2 1,-16 14 55,-11 4 0,3 1-7,-3-5 1,11 2-133,3-3 0,7-1-58,-2 1 1,4 2 9,1 8 0,-1-2-17,-4 7 0,-3 0 91,-6 5 1,1 3 13,3-3 1,5 1 70,10-11 1,4 0-35,6-5 0,-2 0-123,-3 0 1,11-9-113,-6-1 116,20-13 0,-32 20 12,7-7 0,-6 7 66,-9 3 0,18-10 4,2 1 0,17-11-54,-13 11 18,17-21-470,-17 19-54,15-17 528,-4 1 100,14-11-112,54-34 1,-11 7 63,36-13 0,-4 6-45,9-1 1,11-7-32,8-3 0,-40 15 0,0-1 30,6-2 0,0 0 1,-2-2-1,1 1 6,1-2 1,-1 1-1,-1 2 1,-1 1-1,-3 2 1,-1 1 36,36-18 0,-11 4 25,-8 2 0,4-4 133,16-10 0,-4 3-85,-7-3 0,-6 9-130,-3 0 0,-4 6 0,-1-3-268,0 1 0,-10 5 268,0 1 0,-8 9-62,13-8 1,3-2 22,16-4 1,1 1 10,-1 5 0,1-1-140,-1 1 1,6-1 127,-1 1 0,5 1 24,-4 4 1,-2-4-6,-9 3 1,4 3 10,-3-3 0,-14 10-46,-1-4 6,-23 12-14,16-19 155,-35 16-41,-6-11 1,-46 19 28,-24 7 1,-10 13-50,1 7 0,-12 9-101,-3 5 0,39-18 0,0 1 114,0 0 0,0 0 0,3-2 0,0 1 0,-42 18 386,3 0 1,17-11-346,-21 16 0,14-3 1,31-16-1,0 0-60,-28 20 0,-8 0 0,5 3 0,10-4-15,8-3 1,1-7 0,4 5 4,0 2 0,-19 11 1,6 2-81,3-3 0,-8 9 0,-1 1 94,6-1 0,6-6 92,5-10 0,-4 3-65,17-17 1,-2-1 0,-33 23-10,-3-3 1,2 0-36,-1-5 0,3 4-122,-3-9 1,2-3 74,3-2 0,-1 4 107,1 1 0,1-1-52,3 1 1,4-5 2,6 5-386,20-13 245,-2 2-12,25-20-21,1-14 300,2-17 61,12-2-71,-13-22-79,13 1 0,-4-27-28,10-10 0,0 17-74,9 3 1,6 2 73,14-12 1,-1-1 72,6 1 0,-6-1 56,1 1 1,-8 6 4,-1 3 1,-2 4-84,1 1 0,-1-2-74,-3-2 0,-4 17 103,4-3 0,-2 6-21,1-15 1,-6 10 7,7-11 1,-7 17-31,6-12 0,-1 2 14,2-12 0,0 12-47,9-7 1,-9 22 22,4-12 0,2 6 2,4-16 1,-6 17-132,6-12 0,-8 23-47,8-13 1,-1 6 43,15-6 1,4 5-26,10 0 1,1 6 34,0-1 1,0 4 21,0 6 0,6 3 112,4 6 0,-6 2 0,7 1-245,12 3 0,-10 5-24,11-1 1,-6 4 178,16 1 1,-3 0-6,-2 0 0,-6 1 108,-4 4 0,-8 0-52,-1 10 0,-17-4-32,2 9 0,-8 3-46,8 1 1,5 4-127,4 2 0,9-1-58,2 0 1,-6-4 211,6-1 0,-10-4 261,-1 4-357,-22-6-119,6 10-10,-22-5 217,4 0 159,-7-8-316,-14-9-197,11-6 231,-2-6 169,-1 4 58,10-5-129,-16 14 60,5 1 82,-9 13-53,-12 2 1,-19 0-26,-19-3 1,2-4 20,-17-1 0,-2-1 48,-17 1 0,-5 5 1,-4 1-9,5 2 0,12 1 0,-5 6-89,3-1 1,4-4-14,-1-1 1,0 4 0,-17 3 43,6-3 0,11-7 34,-9 3 0,3-6 0,-7 5 192,4 3 0,7-4-217,-12 12 0,-3 2 0,36-13 0,2 1-54,3 0 0,1 1 1,-34 23-1,18-6 0,-3 0 13,0 4 0,-6 6 0,4 1 0,-1 1-29,1 1 0,-8 10 0,2-6 0,3 2 38,1-1 1,3-1 0,5 0 0,1-1 178,-1 1 1,2 0-1,3-2 1,5-3-270,3-5 1,2 2 0,0-2-1,-2-2-399,-3-1 0,2-7 246,-7 0 0,-7 0 0,-6 6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4:42.4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117 425 7911,'-15'-13'32,"0"3"1,0 5-1,1 2 1,-1 0 243,0-2 0,6 0-227,-1 5 175,6 0 0,0-2-345,8-3 1,5 4 0,5-4 181,1 3 0,5 9 1,-1 4-1,1 6 36,1 2 0,-3 6 0,7-4 0,-1 0-35,-1 0 0,3-1 0,-6-5 0,-2-2-64,-2-3 0,-1-4 1,-1-6-1,1 0-54,0 0 0,-2-2 0,-3-2 0,-4-6 43,1-3 1,-4-7 0,5-1 0,-1-2 0,-4-3 0,3-7 0,-1-1 0,-1 0 23,-3-2 1,-1 5 0,0-4 0,0 6 67,0 4 1,5-1 0,2 8 24,1 5 0,2 5 1,4 10-1,1 4 252,0 9 1,6 8 0,3 9 0,4 4-246,2 2 0,4-5 0,0 1 0,-1-3-170,-2-2 1,-2-6 0,2-3 0,0-5-10,-1-6 0,2-2 1,-7-7-1,1 0-92,-1 0 1,-3-2-1,-4-3 1,2-6 5,-2-7 0,-3 0 0,-4-7 0,-3-1 116,-1-1 1,-2-3-1,-5 1 1,0 1 0,0 4 0,0-3 0,0 8 536,0 1 1,0 6-114,0 12 0,6 12 0,4 22 0,3 5-140,2 4 0,1 1 0,2-2 1,3-1-163,2-2 1,2-8 0,4-1 0,-1-9-164,-4-5 1,4-7 0,-3-5-1,2-4-226,3-4 0,-1-5-1,-1-7 1,-2-4 27,-1-4 1,-3-4-1,5-3 1,-5-2 53,0-1 0,-3-5 1,-4 5 151,0 1 49,-7 2 1,3 2 0,-4 1 116,1 3 0,-3 6 0,5 12 324,1 12 1,-3 10 0,2 16 0,1 3-114,3 5 1,5 9-1,2 2 1,1-1-233,-1-3 0,5 0 1,-2-12-1,4-1 26,2-2 0,-1-10 0,0-6 1,2-9-251,4-4 1,-4-4 0,3-3-1,-3-6-195,-1-7 0,-1-2 0,-1-7 1,-2-4-23,-2-1 1,-6-5-1,2-1 290,-4 1 0,-1 1 1,-2 6-1,-2 4 1,-2 5-32,-3 6 1,1 11 0,-4 0 635,2 8 0,5 12 1,-4 13-1,2 7-227,4 2 1,1 4-1,1-4 1,1-1-202,0-2 0,4-6 1,3-4-1,-1-6-62,0-3 1,5-7 0,-3-4-1,2-5-192,-1-5 1,-4-5 0,3-10-1,-1-4-152,1-4 1,-5-3 0,4-2 0,-3-1 0,-1 0-177,-5-2 1,2 6 436,-5 1 0,3 1 37,1 9 1,0 14-1,-3 14 1,-3 13 602,-1 5 1,4 9-1,-1 4 1,3 0-373,2 0 1,-1 0 0,1-7 0,1-5-298,4-7 0,-2-6 1,6-5-1,1-5-113,-2-4 0,5-4 0,-4-7 0,2-10-65,-1-6 1,2-10-1,-4-3 1,2-3-6,-1-2 1,-4 0-1,3-1 1,-2 3 144,-3 3 0,-2 5 0,-3 9 507,-3 5-334,3 11 0,-9 2 0,4 9 0,0 4-20,0 9 1,-3 6 0,5 12 0,1 3 448,2 3 0,2 5 0,0-8 0,-1 0-340,1 0 1,5-3 0,1-9 0,2-6-307,3-7 1,2-4-1,1-7 1,-1-2-128,-4-3 1,9-4-1,-4-13 1,2-5 54,0-6 1,-3-3 0,-2 3-1,-1-3 5,1-1 1,-5 4-1,-1 1 1,-4 4 225,-1 3 0,-2 12 1,-2 0 342,-1 5 0,-2 11 1,4 14-1,-3 9-24,3 6 1,-4 8-1,2-4 1,1-1-150,2 1 1,2-1 0,0-8-1,-1-2-201,1-5 1,5-6 0,1-4 0,2-5-133,3-3 1,2-9 0,1-4 0,-1-7-170,-4-7 1,4-4-1,-3-4 1,2-1 143,3 1 1,-1-3-1,-1 2 1,-2 3 109,-1 5 1,-7 6 0,1 10 0,-2 5 238,-3 4 0,1 2 0,0 6 0,-2 8 141,-3 8 0,6 9 1,-5 2-1,1 1-101,1 1 1,0-5 0,3 3 0,2-5-201,2-4 0,1-4 1,-1-6-1,2-2-48,1-3 1,5-4 0,-3-9 0,2-7-247,3-9 0,1-8 0,1-2 1,3-2 52,-3-3 0,-1 3 1,-1-5-1,-1 3 153,1 4 1,-3-1 0,-2 14 0,-4 5 119,0 2 1,-4 4-1,2 7 1,-2 5 245,-3 7 0,3 12 0,1 10 0,1 0 10,-1 0 1,-2 3 0,-1-4-1,0-3-217,0-1 0,4-8 1,2-3-1,2-5-146,3-6 0,2-4 1,2-10-1,-1-6-31,0-7 1,6-11 0,1-11-1,1-2-272,4-2 0,-3-2 0,-1-1 0,1-1 232,-1 6 1,-4 4-1,1 11 1,-4 2 172,-6 6 1,2 4 0,-6 5 0,-2 8 169,-2 11 1,-1 2 0,-2 15 0,-2 4 87,-1 2 0,-2 7 0,4-3 0,-2 0-140,1 0 0,2-3 0,2-7 0,-1-3-211,1-2 1,5-6 0,1-7 0,2-3-79,3-7 0,2-6 0,1-12 0,1-4 13,-1-4 1,5-8 0,1-1-1,-3-3-110,-1 1 1,2 7 0,-2-3 0,-3 6 194,-1 4 0,0 4 0,-3 8 1,-4 3 173,-4 5 1,4 5-1,-2 7 1,-4 8 146,-2 8 1,-3 4 0,5 4 0,-3 2-135,-1 1 0,0 1 1,4-6-1,1-1 0,0-2-185,-1-2 1,3-7-1,2-3-94,6-7 0,-2-5 1,1-4-1,2-3-73,2-5 1,1-9-1,2-6 1,1-1 63,-3 2 0,7-8 1,-10 8-1,0 1 117,2 0 0,-7 12 1,0-2-1,-1 5 145,0 4 0,-2 4 0,-7 5 0,-1 7 107,1 6 0,-3 4 0,2 8 0,0-1-26,-2 1 1,4-1-1,-6 0 1,2-1-178,4-3 1,1-4 0,3-8 0,2-3 28,2-5 1,4-5 0,-3-7 0,2-8-311,3-7 1,2-8 0,2-4 0,-1-4 95,0 1 1,1-6-1,-1 6 1,-1-1 117,-4 4 0,3 5 0,-8 6 147,-1 8 1,-3 8 0,-4 14 77,-1 8 0,-7 8 0,2 11 0,-3 5 32,-2 3 1,0 3 0,0-3 0,0-1-174,0-2 0,5-6 0,1 1 0,1-5-239,-1-4 0,7-5 1,0-11-1,5-4 17,0-3 1,4-15 0,-1-7 0,2-8-9,3-6 0,2 1 1,-1-6-1,-1 0 137,-1 2 1,-5 1 0,2 8-1,0 3 173,-4 6 1,-7 4 63,-1 5 0,-2 17 0,2 12-33,-5 7 1,-4 6-1,-1 2 1,0 3 0,0 3 134,0-1 0,-1-5 0,-3 2 0,0-3-413,0-6 0,3-7 1,2-2-991,4-7 995,-3-4 1,11-14 0,-3-4 9,3-7 1,0-10-1,-2-6 1,-3 0-99,-1-2 1,3 3 0,-5-4 0,-2 1 175,-1 3 0,-2 4 0,-2 4 0,-5 5 119,-7 4 0,-8 8 1,-7 5-1,-2 8 237,-3 9 1,-4 7 0,-6 11 0,0 2-88,0 5 0,0-1 0,-2 1 1,-1 0-137,-2-1 1,0-3 0,5-5 0,0-2-48,-1-4 1,6-9 0,2-10 0,1-4-221,3-1 0,7-11 0,1-7 0,1-7-37,1-6 1,-3-3 0,5 1 0,-1-1 119,1 1 0,-5-2 1,2 0-1,-4 4 55,-2 5 0,-5 5 0,-5 8 0,-2 3 185,-2 5 1,-5 17-1,-2 7 1,-1 9 117,-4 6 1,1 5 0,-1 9 0,4-1-102,1-4 1,2-1 0,4-6 0,-1-2-122,2-3 1,-2 0 0,12-13 0,1-5-126,2-6 0,2-7 0,1-5 0,2-6-268,1-7 1,7-7 0,-1-9 0,2-4 99,3 1 1,-6-4-1,1 5 1,-1 0 117,-1 0 0,-1 7 0,-5 6 0,-1 2 263,-3 3 0,-3 8 0,-1 5 0,-4 5 135,-3 5 1,-2 13 0,-1 10 0,1 1 2,0 4 0,-3 4 0,1-3 0,4 1-213,-1 1 0,2-10 0,1 2 0,2-7-54,2-8 0,7 0 0,4-10 0,1-4-158,1-8 1,-3-10 0,6-6 0,2-4-97,2-5 0,1 1 1,-1-6-1,-2 0-61,-2 1 0,-4 2 0,2 7 1,0 1 158,-5 3 1,0 6-1,-3 9 1,-1 5 351,-3 3 0,-4 11 1,-6 5-1,0 9 151,0 5 0,-2 8 0,-1 3 0,-2 2-48,2-2 0,1 4 0,2-6 0,1 1-185,4-4 0,-2-9 0,7-6 0,1-4-68,2-5 1,4-5 0,0-10-1,5-7-341,0-6 1,3-11 0,4-10 0,0-4-22,1-1 0,-6 0 0,0 0 0,1 1 151,-2 4 1,-1 3 0,-4 9 0,0 2 67,-5 5 0,0 6 0,-8 4 1,-2 8 126,-1 10 0,-3 9 0,0 14 0,-3 1 356,-1 3 1,0 6 0,4-1 0,-1 5-101,2-1 0,-4-4 0,11-10 0,-2-2-188,0-4 0,11-4 1,-2-10-1,4-6 7,3-2 0,-3-15 0,7-8 1,1-9-403,1-4 1,3-12 0,-1 2 0,0-2-191,1 1 1,-1 6 0,0 1 0,-1 2 302,-4 3 0,2 4 0,-6 5 1,-2 6 246,-2 6 1,-8 7-1,-3 12 1,-4 9 200,-1 12 0,0 9 0,0 12 0,1 4-37,4-1 0,-3 0 0,3-3 1,-2 2 2,2-4 0,-2 1 0,6-16 0,3-4-162,1-7 0,8-6 1,2-5-1,1-7-224,0-6 1,3-12 0,5-11 0,2-5-91,-1-3 0,-1-11 0,1 5 0,1-1 18,-1-2 1,-2 11 0,-2 1 0,-1 1 95,-4 4 0,2 7 0,-6 1 0,-3 6 161,0 7 1,-8 5 0,1 5 0,0 8 133,-2 10 1,0 3-1,-5 12 1,2-1-47,-2 1 0,0-1 1,0 3-1,4-6 103,1-3 0,2-8 1,4-5-1,2-7-173,4-6 0,-2-3 1,6-4-1,2-4-197,2-9 0,-4-6 0,1-9 0,1 1-26,1-1 1,3-4 0,-1 0 0,-1 1-2,-4 2 0,2 2 0,-6 1 0,-2 4 119,-2 4 0,-2 10 0,1 5 0,0 4 225,-1 1 0,-4 13 0,0 5 0,-1 6 80,-1 6 1,5-3 0,-3 11 0,3-2-80,2-4 1,-1-1-1,1-1 1,1-2-111,4-4 0,1-4 1,5-9-1,-2-3-143,2-1 0,3-6 0,4-9 1,1-8-200,-1-5 0,-2-9 0,-2-7 0,2-2 30,3-2 0,-6-3 0,3 9 0,-2 3 188,-3 1 1,-5 3 0,2 3 0,-2 7 175,-3 7 1,-2 4-1,-1 11 1,-1 6 179,1 9 0,-5 14 1,-1 6-1,3 5-113,1 5 0,6-5 0,2 0 0,2-9-358,3-9 1,7-5 0,3-10-558,1-6 1,9-21 0,9-25 0,7-18-1467,7-17 2195,9-6 0,-16 35 0,1-1 0,26-40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4:46.8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1235 353 8487,'-15'0'0,"0"0"0,1 0 689,-1 0 1,-1 5 0,-4 0 360,-4-2-664,-4-1 89,-2-9 0,-1 4-64,-3-7 0,-3 1-67,-8-6 0,1 5-72,0 0 1,-1 0-82,-4-4 0,1 1 0,-4 1-232,1 2 21,-11 1 91,15 0 1,-10 3-129,13 6 0,6 0 53,4 0 0,8 2 0,4 2 43,6 6 1,0-2-490,11 2 1,0-5-216,5 5 1,2-7 0,2 2 0,6-3 0,3-2 0,2 0-2571,0 0 3235,-1 0 0,1-13 0,0-4 0</inkml:trace>
  <inkml:trace contextRef="#ctx0" brushRef="#br0" timeOffset="762">573 147 7971,'0'-14'-1096,"0"4"1049,0 0 1011,0 0 0,0 1-368,0-1 0,-6 6-321,-4 0 1,-3 2-1,-2 2 201,1 0 0,-6 0-192,0 0 1,-11 6-165,2 4 1,-5 3 116,-1 2 1,3 0-202,-7-1 1,1 3 0,-3 1-33,2 1 0,8-1 43,2-8 1,1 3 0,8-3 0,2 3 81,2 2-97,8-7 0,1 5 0,9-5-26,3 0 1,3 0 0,7-4 0,-1 2 27,1 2 0,0-3 1,1 4 29,4-3 1,-4 5-155,4-1 58,-4 3 0,-1 2 1,-1 1-1,1 2 25,0 2 0,-6-5 0,0-6 0,-1 1 0,-2 0 109,1 0 1,4-7 92,-1 2 0,-2-5-101,2-5 0,0-5 0,5-8 25,-1-1 1,1-7-48,0 1 0,-2-3-7,-4-1 0,5 1 0,-5 2 37,4 2-227,-4 6 1,2-9-1,-4 8 1,-1 1-131,1 2 1,-2 1 0,-4 0-493,4 0 0,-3 1 1,3-1-1,-4 0 3,-1 1 1,-5-1-1,0 0 260,2 1 484,2-1 0,1 0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4:45.3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942 324 8014,'-15'-5'440,"0"0"1,1 0 281,-1 5-551,-6 0 0,3 0 57,-7 0 0,1-5 470,-6 0 0,-1-1 0,-1 1 110,-3-5 1,-9 2-482,5-2 1,-8 2 0,6-3 164,-2 1 1,-7 5-80,11-5 1,-6 7-172,11-2 1,6 3-224,9 2 160,2-6 337,3 4-2117,6-4 1,3 6 0,10-2 0,4-1-259,4-2 605,2-7 0,0 9 1254,0-7 0,6 0 0,2-4 0</inkml:trace>
  <inkml:trace contextRef="#ctx0" brushRef="#br0" timeOffset="599">427 103 7980,'0'-14'612,"-6"6"-507,-2 1 1,-2 7-1,0 0 859,-2 0-533,-1 0-132,-1 0 0,-6 7 0,-1 2-24,-2 4 0,-1 2-79,-6 0 0,2 1 0,2 2 116,2 2-87,-1-1-170,2-4 0,1 0 0,4-1 154,-2 1 0,5 0 1,7-1-7,2 1 1,-4-5-721,5 0 309,0-7 144,5 4-467,0-1 632,6-4-64,3 4 1,5-6 0,1 0 0,1 0-1,4 0 76,4 0 1,-1 0-1,0 0 1,0 0-44,0 0 0,-3 0 0,2 2 0,0 1 374,-4 2-330,-2 0 1,-1-5 87,-1 0 0,-6-2-126,-3-3 0,-3 2 0,-2-7 0,0-3-42,0-5 0,0 2 0,0-5 1,-2 1-107,-3 1 0,2-8 0,-7 3 0,1-2 0,0 0-926,5 1 0,-3 7 269,2-1 1,0 2 0,7 4 0,3 3 728,5 6 0,3-11 0,1-2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4:51.4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515 110 8020,'-14'0'0,"-1"0"-50,0 0 0,0 0 0,-1 0 364,-4 0 1,3 5 28,-8-1-115,1 8-124,1-10 57,-5 11 1,7-5 42,-4 6 1,-1 1-116,6 0 1,-4 4 0,4 1-48,2-2 1,2-2 107,1-1 38,1 0-272,5-7 0,-4 5 187,4-3 16,2-4 84,1 1-203,6-7 286,0 0 42,6 0-261,-4 0 58,11 0 1,-10 0 15,7 0 1,0 2-1,4 1 1,1 2 7,0-2 0,-1 3 0,3-1 1,1 0-1,1 0 107,-1 0 1,4 0 0,-1-3-431,2 3 70,-5-4 111,3 6 0,-6-7-200,-1 0 96,1 0 1,-5 0-233,0 0 204,-7 0-293,3 0 1,-6-2-1,0-3-1934,0-5 1854,0 4 1,0-7 0,2 5 0,1-2-494,2 0 885,0 0 0,-3-5 0,1-1 106,2-3 0,6 2 0,-9-11 0,6 12 0,-3-3 100,-3-4 0,6 6 0,-5-2 0,2 2 1277,-2 3-454,-1 6 0,-2 3-441,0 10 0,-5 3 1,0 6-318,2 1 1,-4 5 0,2 1 0,0 2-1,1 3 1,-1 0-159,1-1 0,1 2 0,0-2-90,-2 3 0,0-4 0,5-1-243,0-2 1,0-1 114,0-6 1,0-9-20,0-10 0,5-4 0,0-16 1,0-3 72,1-4 1,-4-1-1,4-4 106,1 1 1,-5 1 0,2 6 0,-2 1 0,-2 2 128,0 1 1,0 12 822,0-1-730,0 9 218,0-2 1,0 19 0,0 4-182,0 5 1,-2-1 0,-1 4-1,-2 3 1,2 0-147,1 3 1,2-6-1,0 1 1,0 1-1,0 0-4,0-2 1,0-2-445,0-8 0,0-4 29,0 0 0,0-8 1,0-2 106,0-9 1,0-5 0,0-6 0,0-4-88,0-4 0,2-2 201,3 1 0,-3-5 0,2 1-190,-2 5 152,-2-1 413,0 13 1,0-6-197,0 8 673,0-1-501,0 7 1,0 3 539,0 10-516,-6 3 0,4 8 186,-3 4 1,-1 1-295,1 4 0,-5 1 0,5-5 94,2 2 1,-4 0 0,2 1-275,2-4 1,-4-4-329,3-1 52,-1 0 1,5-14-1,0-6 1,0-8 86,0-6 0,0 1 0,0-5 19,0 2 0,0-6 1,0 5-1,0-1 1,0 3 20,0 4 0,0 1 703,0 0-353,0 7 114,0 8 0,-5 8 1,0 9-1,0 1-46,-2 1 1,6 7 0,-6-3 0,2 0 0,0-2 0,1-1 140,-3 0 0,5-1-647,-3-4 100,-3-7 36,7-1 1,-6-14 0,7-3-125,0-3 0,0-2 0,0-1 0,0-2 0,0-1-203,0 1 182,0 8 234,0-3 37,0 11 0,-1-8 282,-4 10 0,1 8 119,-5 12 0,5 0-163,-1-6 0,-1 1 0,1 0 0,0-1 193,-1 1 1,4-5-59,-3 0-199,3-7 1,1 4-208,-4-7 1,3-2 0,-3-3 0,4-5 0,1-3-410,0-2 0,0 6 1,0-1 48,0-2 739,0-1-376,0 5 1,0 3 110,0 10 0,0 3 1,1 7 318,4 0-268,3-1 0,7-5 0,0-4-65,-1-4 1,1-1-1,1 0 29,4 0-181,-10-6 0,9-1 1,-9-4 10,3 1 1,-3 2 0,-2-4-106,-1 2 140,-2 1 0,-7 1 0,-3 3-66,-5 3 0,-3 2 0,-1 2 0,-3 1 0,-2 3-20,-6 3 1,2-1-1,-1 3 161,-2-1-48,-2-7 0,3 9 0,1-6 1,-1 1 66,3-1 0,0 4 1,8-5 213,-1-2-63,7-1 0,3-4 0,10-3-37,5-4 0,3 0-70,1 0 1,6-1-31,0-5 1,6 5 0,-3 0 0,1 1-123,1 1 130,-7-6-71,9 6 0,-5-2 1,2 2-1,-4 0 0,-4 2-137,-1-1 1,-1-3 0,-1 4 0,-1-1 8,-2 1 1,-7-1 71,2 2 1,-10 4 0,-5-4 120,-3 3 1,-2 2-121,1 0 0,-6 5 0,-1 2 1,-2-1 37,-3 1 1,0 4-1,0-3 41,1 0 1,2 5 0,-3-4 0,3 0 0,2 0 12,3-3 0,-3 6 1,1-4 113,2 0 0,2 5-85,1-3 345,0-4-296,7 1-324,2-7 299,6 0 155,0 0 1,0 6-42,0 4 1,1-3 0,4-1 0,5-1-82,3 0 0,-1 5 0,1-4 0,3 1 0,2 1 327,3 0 0,-3-5-290,7 2 0,-1-3 1,6 0-1,-1 1 1,0 2 40,1-2 0,-6-1 1,-1-2-1,-2 0 1,-3 0 56,-1 0 1,-8 0 46,1 0-925,-7-7 0,2 6-694,-10-4 871,-3 3 1,-1 2 0,-1 0-1381,-2 0 1592,6 0 1,-1-7 0,7-2 0,2-6-66,3-5 0,-2 2 1,7-6-425,1-2 491,2-9 0,-3 4 127,0-3 0,0 8-223,4 1 483,-5 1 0,2 1 1,-6 4-1,0 2 1509,1 2-1293,-4 1 1,3 7 0,-8 7-1,-4 10 1,1 6 411,-1 4 1,-3 6-1,4-1-463,-2 2 1,3 4 0,-4 0 0,3 2-181,3 0 1,1-10 0,2 6 0,0-3 320,0-3-422,0 5-58,0-12-504,0 5 1,0-11-471,0 0 0,0-8 643,0-2 0,5-7 1,0-8-1,-2-1-83,-1-4 1,-2 2 0,1-4 0,3-1-108,1 0 0,-1 5 330,-4-2 189,0 4 0,-1 8 0,-2 5 595,-2 6 1,-2 0-338,2 7 0,2-2 337,-7 2-305,7 3 423,-10-11 223,11 4-589,-4-6 0,7 0 1,4 0-1,5 0 49,3 0 1,3 0 0,4 2 0,4 1 476,4 2 1,3 5 0,2-4-338,1 2 0,2-3 188,-2 5-287,-3-7 160,12 10-404,-12-11 1,5 5 213,-7-7-142,-6 0-104,5 6 1,-12-4 0,4 3-119,-4-4-13,-1-1 114,-7 0-715,-1 0-738,-1 0-173,-4 0 1,-7 0 333,-10 0 0,2-5 0,5-1 515,1-2 1,2 3 0,7-5 668,3-1 0,3-3 0,7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4:54.2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536 0 7833,'-8'7'260,"-5"1"388,11 13-340,-11 2 1,11 3 74,-2 3 0,0-1 1,1 10-1,-2-1-86,2 1 1,1-4-1,2 5 1,0 1-121,0-3 0,0-1 0,0-8 0,0-4 291,0-4-580,0-10 0,0-5 0,0-10 0,0-7-222,0-6 0,0-9-462,0-8 360,0-5 266,0 8 0,0-8-572,0 5 324,0-5 177,0 8 0,0 1-265,0 7 822,0 6-183,0-3-322,0 13 572,0 8 0,0 8-198,0 6 1,0 8 0,0 1 0,0 3 0,0 0 0,0 2 66,0-2 1,-1-2 0,-3 2-1,-1-3-209,2-2 0,2-1 1,1-5-386,0-1 1,-2-5 82,-3-5 0,3-4 0,-4-3 0,1-3-4,0-2 1,-5-2-1,4-5 1,-2-1 92,-4-4 1,-3 4-1,-3-4 45,-1 4 1,-2 1-1,1 0 1,-4 1-25,-4-1 1,3 5 284,1 0 297,6 7 1,-3-3 0,6 6 92,0 0 164,7 0-411,1 0 1,7 1-77,0 4 0,0 3 0,2 7 1,3 0-1,5-1 351,3 1 1,2 0 0,-1 0-399,1-1 0,1 3 0,2 1 0,3 1 0,1-1-134,-1-2 1,-1-1 0,-6 0-116,1 0 1,-5-1 0,0-1 14,1-3-178,-5 3 240,1-11 0,-9 4 1,-1-7-1,-3-4-192,-3-5 0,0-3 0,-6-2 0,-1 1-363,-4-1 305,4-6 1,-12 4-4,3-2 119,4-4-79,-13 6 1,9-9 70,-9 7 1,5-1 69,4 5-128,4 1-57,6 6 1128,1-5-322,-1 11 1,8-5-1,7 9-176,8 3 1,6 3 0,2 7 0,2-1-82,1 1 1,3 1 0,-4 2 0,3 4-212,2 1 1,0-4-1,1 4-176,-4-2 0,-4-1 0,-1-5 0,-2-1 0,-2-1-221,-1-3 1,-5 2 154,5-8 0,-9 1 23,-1-5 1,-1-1-1,-9-4 1,-1-5-1,-3-3-955,0-2 808,-1-6 0,-1 0 70,-4-4 0,2-1 0,-5 5 0,0 0 49,1-1 1,4 3 0,0 4 0,5 2 816,3 3-351,6-3 1,0 12 0,8-4 0,6 3 0,3 4 0,2 3 0,6-4 1,2 4-1,2-3 0,-1-2-64,2 0 0,2-2 0,1-1-159,1-2 0,-2-6 0,-4 2-233,-4 1 175,3-5 0,-9 10 0,3-5 1,-8 0-1,-2-1 1,-2 4-759,-5-4 514,0 5 1,-7-2 0,-3 7 0,-3 3-1,-1 2-11,-1 2 0,-5 4 0,1 6 1,1 1-1,2 1 110,1 1 0,0-4 0,2 4 1,2-2 286,1 1 1,7 0 0,-2-6 128,3 1 1,2 0-117,0-1 0,2-5 1,3-5-98,4-2 1,0-4 0,0-4-1,3-7-57,1-5 1,-3-8-1,-1 1 1,1-2-347,-2-3 0,4-3 268,-7 4 0,1-7-140,-1 12 1,-3-6 39,3 11 1,-4-1 272,-1 5 26,0 7-171,0 2 0,0 7 0,0 6 0,0 8 532,0 7 1,-5 3-9,1 4 1,-1-3-248,5 9 0,0-4 0,0-2 0,0-1 193,0-4 0,0 3-414,0-8 0,0 6 0,1-7 317,4-5-623,-3 1 0,6-12 141,-3 3 1,-4-7 0,4-6 0,-3-8-55,-2-5 1,0-4-1,0-3 1,0 2 0,0 3-130,0 2 1,-5-3 0,-1 4 0,-1 2 206,1 2 0,-1 7 1,4 3-1,-2 3 169,2 3 1,1 3 0,2 12 0,0 1 0,0 4 505,0 4 1,0 2 0,2 0 0,1-3-329,2-2 0,1-1 0,-2-5 0,0-1-223,0 1 0,2-5-162,-1 0 0,2-9 1,-4-2-153,2-12 0,0-2 0,-5-5 41,0 4 1,0-4 0,0 1-1,0 1 1,-2 2-61,-3 1 1,4 0-1,-4 0-691,3 1 1573,2 6 160,0 1 302,0 7-399,0 0-587,0 7 1,-2-6-26,-3 4 0,4-5 34,-4-5 1,2 4 346,-2-4 74,3 3 0,-3 2 479,10 0-627,3 0 1,4 5-17,2 0 0,-2 5 261,7-5 1,4 6-1,3-3 408,7 0-585,-2 5 1,12-9 0,-6 5 365,1 3-487,4 1 0,-4 2 0,4-2-28,-3-3-60,4 3 1,-10-7-1,4 6 146,-1-3-231,-8-5 1,0 4-218,-4-3 0,-3-4 151,-1 4 1,-4-3-1252,-1-2-406,-7 0 891,-1 0 1,-19 5-1,-2 0 335,-3-2 0,-6 3 0,0-1 0,-1-1-398,-1-3 1,1-1-21,-5 0 422,-1-6 137,-6-2 0,2-7-159,-10 0 0,8-6 144,-8-4 0,5 3 235,-1-3 1,3 7-36,3-2-193,9-2 116,-9 12 0,16-10 439,-7 10 0,7 4 691,-1 1 364,9 3 0,0 2-526,10 0 0,5 5 0,15 2-95,4 1 0,6 2 98,4 4 0,3-4 0,8 0-499,-1 1 0,0-2 105,0 0-231,0 1 29,0 5 0,-2-5-2,-2 0 0,-1-2 1,-8 3-125,-3-1 1,-9-7 108,1 2-386,-4-3 0,-9-2 1,-7 0-1,-10 0-461,-8 0 1,0 0-1,-8 0-417,-5 0 0,0-2 459,-8-3 0,4-3 188,-4-7 0,8 1 165,2-1 0,6 0-79,8 1 346,7-1 0,1 0 0,7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4:47:27.86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221 5439 7864,'-21'-8'0,"4"1"496,-2 7 0,3 0 129,1 0-272,-6 0-197,4 0 1,-4 7 56,6 3 0,2 8 275,3 1-134,-3 1 105,5 1 54,0 2-367,2 0 1,6 4 87,0-2 1,0 3-93,0 1 1,1 1 0,4-1 0,5-1-1,3-2 1,3-3 135,4-2-283,-4-1 0,12-7 0,-4-4-7,4-4 1,2-3 0,-1-2-1,0-3-82,1-7 1,-1-2 0,-1-12 0,-2-2 0,-3-2 0,0-1 0,-2-1-317,0 1 1,-3-1 0,-6 1 265,-3 0 0,-5 4 0,1 1 0,-4-1 55,-1 2 1,0 2-1,0 6 1,0 1 221,0-1 0,-6 7 69,-4 3 0,-3 3-157,-2 2 1,5 0 0,2 2 0,2 3-1,1 5 1,0 3 0,0 1-2,2 1 0,-1 0 1,1-1-61,-2 1 1,0 0 0,5 0 0,0-1 0,2 1-97,3 0 0,-2-1 0,7-1 35,1-3 1,-2-3 47,0-7 0,-4-2 17,5-3 1,-5-3-1,3-7 1,0 1-1,-1-3 1,1-1-1,-1-3 14,-1-2 0,-1 4 1,-5-6 62,0-1 1,5-2 0,0 0 0,-2 2-1,-1 3 89,-2 2 1,1 3 0,3 7 1276,0 1-1010,1 7 0,-3-4 33,3 7 0,-2 0-74,7 0 0,-5 7-73,5 3 1,-5 3 12,4 1-54,1 1-514,-2 0 310,5-1-4,-4 1 0,0-2-284,1-3 1,-5 1 0,5-6-18,1-1 0,-3-3 0,1-2 0,-3-4-123,-3-5 0,4-8 1,0-2-1,-1 2-189,1 2 0,-3-4 0,-2-1-36,3-2 1,-3 4 188,3-6 1,-4 7 345,-1-1 0,0 7-264,0 2 426,0 7 0,2-3 0,3 7 77,5 4 1,-4-2 0,1 6 0,-3-1 283,1 0-381,7-5 0,-9 4 0,7-7-174,1 0 0,2 0 83,2 0 0,-5 0-356,0 0 1,-5-5 137,4 0 0,-4-6-60,5 1 0,-5 2 0,5-2-56,1-2 0,-3 6-73,2 1 0,-5 3 243,5 2 0,-5 0-6,5 0 0,-6 0-1029,6 0 1204,-6 0 0,9-6 0,-5-2 0</inkml:trace>
  <inkml:trace contextRef="#ctx0" brushRef="#br0" timeOffset="453">1162 4910 11445,'0'8'654,"0"5"0,1-3-315,4 9 1,-1-1-114,5 7 1,1 1 250,5 8 0,0-3-92,-1 4 0,1 2-423,0 2 1,-6-1 0,1 1 0,0 0 0,-2 1-86,-3-1 0,2-8 0,-2-2 1,-2-8-499,-2-4 385,-1-9 1,0-3 0,-1-12 0,-2-6-385,-2-5 509,-7-8 0,6 2 0,-6-11-37,2-4 1,1-5 0,-4-5-1,1-5-139,2-3 223,1-2 0,0-6-1094,4-4-211,4 10 998,1-4 1,0 24 716,0-1-47,6 8 55,3 9 1,0 3 346,1 10 0,0 4-59,5 6 0,-6 0-274,1 0 1,-2 2 195,2 2 0,2 5-328,-7 5 0,-1 6-217,-4-1 0,0 3 1,0-3-1,-1 4 0,-2 2 1,-4-2-614,-1-2 1,3-2-399,-5-4 0,5-2-1091,-5-3 1059,7 3 231,-3-11-574,6 4 1367,0-6 0,0 0 0,0 0 0</inkml:trace>
  <inkml:trace contextRef="#ctx0" brushRef="#br0" timeOffset="882">1485 4645 7864,'0'-15'512,"-1"7"-299,-4 3 0,1-1-22,-5 1 1,4 0 0,-4 7 0,1 1-1,2 4 1,-1 1 211,4 3 0,0-3 0,-1 4 1,0 2-168,0 4 0,3 2 1,1-5-1,0-1 27,0 1-199,6 0 1,-3-2-8,7-3 1,0-4-1,5-6 53,-1 0 1,-4-3-134,0-7 0,-5 0 1,3-9-1,0 2-73,0 3 0,-4-3 52,1-2 1,-4 2 0,-1-4-1,2 2 54,3-1 0,-4 0 90,4 6 1,3 1-113,2 3 0,-2 3 13,2 7 0,-2 7 22,2 3 1,3 3 42,-3 1 0,-2 1 560,2 0 1,-5-1 84,5 1 0,-5-5 1,3 0 643,-2 1-1203,-1-4 1,-5-7 0,0-10 0,0-3 0,2-2 0,1-1 0,2-4-346,-2-4 1,1-4 0,-1-1-691,2-1 1,5 1 677,-6-1 0,8-1-1784,-2-3 1,3 3-1240,1-3 3228,1 9 0,6-3 0,2 6 0</inkml:trace>
  <inkml:trace contextRef="#ctx0" brushRef="#br0" timeOffset="1455">1720 3602 7841,'-14'-15'0,"-1"7"0,0 3 0,7-3 0,2 8 0,6 0 0,0 6 0,0 9 0,6 6 1981,4 4-886,3 2-661,8 9 1,-5 2-45,4 6 0,1 2-179,-1 3 0,1 1 252,-1 4 1,-2 3-403,6-3 1,-6-1-180,2 0 1,-4-4 0,-1 2-1,1-4 1,2-7 0,2-8 0,-4-9-752,-5-5 1,7-10 0,-3-3-530,1-3 865,1-15-944,-3 3 1477,8-18 0,-6-8 0,5-9 0</inkml:trace>
  <inkml:trace contextRef="#ctx0" brushRef="#br0" timeOffset="1730">2264 3249 7910,'-36'21'0,"5"4"0,-3 9 0,9-3 0,-2 11 0,4-4 792,-7 6 0,1 0-297,0 0 0,4 2-588,1 3 0,1-2 1,-3 6-1,1-1 1,1-2-1,1 3 1,3-1-1,4 3-3600,1 3 3693,0-6 0,1 5 0,-1-5 0</inkml:trace>
  <inkml:trace contextRef="#ctx0" brushRef="#br0" timeOffset="2425">1956 4278 7910,'22'-30'-56,"6"1"1,-5 0 0,2-1-124,-1 1 0,-4-1 1389,4 1-429,-6 0-210,3 6-177,1-5-143,-6 12 1,5-6 163,-6 8-143,-1-1-109,1 7 0,0-4 181,0 7-118,-7 1 1,5 4-80,-3 0-56,-4 0 1,6 1-141,-8 4 0,6 3-379,-5 7 367,0-7 1,-5 10 0,0-3 0,0 1 0,-2 2 0,-1 0-135,-2 2 0,-5 1 0,4-3 1,-1 1 54,1-1 0,-4-1 0,5-3 0,2 1 551,1 0-22,2-7 1,2-3-305,3-10 0,0-8 0,8-8 1,3-1-1,0-2 0,1-1 1,-4-4-1,-2 0 0,-1-4-24,2 2 1,-1 0 0,0 2-1,-2-1-126,-3 1 1,4-1-1,-5 3 408,-2 2 0,4 4-72,-3 6 0,3 7 1,-4 5-45,2 6 1,0 5-1,-3 8 1,1 2 153,2 2 0,5 5 0,-5-4-276,-2 2-52,5-5 0,-5 1 0,7-7-147,2-3 1,-4-5 62,1 1 0,-4-4 0,5-1 0,2-1 0,-1-4 0,0-5 0,-1-3-372,2-2 0,-4-1 0,2-2 1,-1-2-63,0 2 1,2-3 0,-6 0 0,-2 0 141,-1-1 1,-1 3 0,3 4-32,1 0 361,0 7 7,-5 2 0,1 6 1,2 1 688,2 4-565,0-3 0,-3 9-11,3-6 1,-2 5 0,5-4 0,0 1-228,1 0 1,0-3 72,6-4 1,0 0 0,-2-1 0,0-4 53,2-5 0,-9-3-738,9-2 1,-4 1 351,4-1 0,-2 0 0,-2 2 0,-2 2-88,-3 1 0,1 2 1105,-2-2-167,-4 3 1,7 7 0,-4 2 583,1 3-743,6 3 1,-3 0 95,7-3 1,-5-3-512,-1-2 1,1 0 126,5 0 0,0 0-766,-1 0 0,1-7 427,0-2 1,-5-5 189,-1 0 1,-1-1-73,2 0 0,2 1 177,-7-1 0,0 0 0,-5 1 0</inkml:trace>
  <inkml:trace contextRef="#ctx0" brushRef="#br0" timeOffset="2739">3029 3308 7910,'-7'-9'1672,"4"-2"-1046,-7 6 1,7-1 29,-2 1-384,3 3 27,2-5-1799,0 7-441,0 0 1941,7 0 0,1 7 0,7 1 0</inkml:trace>
  <inkml:trace contextRef="#ctx0" brushRef="#br0" timeOffset="3072">3117 3337 7910,'19'0'-340,"1"0"0,-2 0 667,-2 0 1,-1-2 0,0-3 105,-1-4 0,1-4 0,0-2-148,-1 0 1,-5 0 3,-5 1 1,3 4 0,-2 0 0,-2-1 105,-1-2-429,-2-2 1,-2 5 0,-3 2-1,-5 1 1,-3 3-294,-1-3 1,-1 7 0,2 0 174,3 8 1,4 5 0,6 2 0,0 1 0,0 4 350,0 4 0,0 4 0,1 2 35,4-1 0,-2 5 1,7 1 128,2-3 0,1-6 322,1-1-96,1-7-437,6-3 1,1-9-1,2-8 1,-4-2-1,-4-6 1,-3-5-263,-3-5 0,1 4 0,-4-5 0,-1 0 0,1-2 0,-2 0-241,1 3 0,-4-3 1,3 1 116,-3-1 0,-2-3 0,0 6 1,0 2-1,1 3-503,4 6 820,-3 2 1,6 7 0,-5 2 62,2 3 0,5 3 0,-4 6 0,1 1 60,-1 0 1,6-5-51,-2-1-127,3-5 0,1 7 1,1-6 53,0-2 1,0-6-332,-1-2 0,-4-6 22,0 1 0,0-3 73,4-2 1,-1 5 230,-3 0-156,3 7-16,-11-3-261,11 6 31,-5 0-90,0 0-433,5 0 390,-5 0 1,7 0 114,0 0 0,-5 0 342,-1 0 0,1-13 0,5-4 0</inkml:trace>
  <inkml:trace contextRef="#ctx0" brushRef="#br0" timeOffset="3383">3705 2411 7910,'-5'-33'464,"0"4"1,-5 3 468,5 11-377,0 0-202,5 7-137,7 8 841,1 8-420,0 14 115,5 0 0,-5 9-247,7 4 0,0 1 87,-1 3 0,1 8-180,0-3 1,0 5-356,-1 0 0,1-1 152,0 6 8,-1 0-41,1-2 0,0 2-781,-1-10 0,1-3 0,0-14 0,1-2-321,4-6 1,-4-9 0,5-5 0,-1-5-2161,0-5 1952,6-9 1133,-10-9 0,12-7 0,-5 1 0</inkml:trace>
  <inkml:trace contextRef="#ctx0" brushRef="#br0" timeOffset="3699">4204 2205 9493,'-29'15'194,"0"1"0,1 4 0,2 4-479,1 4 0,-1 3 131,-8 3 1,6-1-1,-6 6 1,6 0 592,-6 6 0,8-8 1,1-3-998,-1-3 244,5-1 0,-1-1-6,8 1 0,1-1 0,1-1 0,4 0 320,2 1 0,1-3 0,5 10 0</inkml:trace>
  <inkml:trace contextRef="#ctx0" brushRef="#br0" timeOffset="3917">3984 2911 7797,'15'0'-903,"-1"0"1,-4 0 902,0 0 0,0 1 523,4 4 0,1-3 2341,0 3-1775,0-4-339,-1-1-272,1 0-209,6 0 1,-3-6 186,7-4 1,-7-5-129,1-4 1,-2-4-18,-3-6 0,-6 1-105,-3 3 0,-3-1-19,-2 7 0,-3-6 32,-7 5 1,-3 7-641,-17 8 0,4 4 0,-6 2 0,4 6-490,3 8 0,1 6 0,-4 8 1,4 1 910,4-1 0,-3 7 0,0 2 0</inkml:trace>
  <inkml:trace contextRef="#ctx0" brushRef="#br0" timeOffset="4424">4866 2337 6548,'-15'0'0,"1"0"1843,-1 0-1454,0 0 0,0 0 358,1 0 0,-1 0-287,0 0 0,6 7-249,-1 3 1,5 3 0,-3 3 0,1 2 102,4 2 0,1 1 0,2-3 0,0 3-143,0 2 0,2-5 0,3 0 0,5-5-85,3-3 0,3-7-27,4 2 1,-2-5 23,6-5 0,-1-5 37,1-9 1,-1-3-400,-3-2 153,-4-4-176,-1 5 136,-2 0-415,-11-4 266,4 10 175,-6-10 0,-2 10-165,-2-2 1,-1-3 0,-8 4 0,-4 4 0,1 4 0,-2 2-543,-2 0 0,4 4 292,-4-1 0,4 4-242,1 1 211,7 0 190,2 0-1,6 0 310,0 0 1,1-5-1,4-2 87,5-1 0,3-8 0,2-7 0</inkml:trace>
  <inkml:trace contextRef="#ctx0" brushRef="#br0" timeOffset="4824">4866 1470 7811,'0'-18'1309,"0"4"0,2 12-1027,2 7 1,5 11-75,5 18 0,1-1 420,0 6 1,4 0-130,1 6 0,0 0 276,-6 4-560,1-9 1,0 13 0,-2-8 56,-4 0 1,3 6-306,-7-2 1,0 0-1,-5-7 1,0-2-1,0-8 1,0-6-1,0-6-861,0-4 0,6-9 507,4-7 0,3-13 1,2-12-1,1-1-64,4 2 0,-4-4 1,5 3 577,1-2 0,-4 4 0,4 3 0,0 4 0,-4 3 67,-2 3 0,0 3 0,2 7 296,2 0 0,-2 7 0,-8 3-205,-6 3 1,-2 6 0,-2 3-1,0-1-313,0 0 1,-6 4-1,-4-4 1,-5 0 0,-3 0-429,-2-3 0,-6 3 0,3-1 145,1-2 1,-4-3 0,6-4 0,2-3-2055,2-1 1656,1-2 1,8-7 0,7-3 708,9-5 0,10-3 0,4-1 0</inkml:trace>
  <inkml:trace contextRef="#ctx0" brushRef="#br0" timeOffset="5583">5601 1632 6925,'-5'-10'0,"-2"2"-1175,-1 1 1984,-2 2 0,1 7 1,-1 5-1,0 6 0,2 6 16,3 4 1,3-3 0,2 4 0,2 1 0,1-1-359,2 1 0,7-1 1,-3 4-1,4-2-214,2-1 0,-2-2 1,-1 3-1,-4-2-438,-2 2 1,-1-4 0,-5-1-686,0 0 1,-6-6 358,-4-1 1,3-7 0,3-14 103,2-7 0,8-8 0,6-9 0,4-1 212,4-3 1,6-4 0,-2 3 0,3 0 298,-3 0 0,2-3 0,-5 5 258,2 1 0,-6 7 0,-1 3 0,-6 2-41,-4 3 1,-2 3-43,-9 6 0,-4 4 0,-5 10 0,-1 4 0,0 4-106,1 2 1,4 2 0,2 0-214,1 3 1,2 5 0,7-6 0,3 1-3,5 1 1,-2-5-1,3 4 1,4-4 57,3-1 0,3-7 0,-3-3 1,3-3 53,2-2 1,-5-2 0,3-3 0,-1-6-166,0-7-1,-1 1 1,-6-4 1,-3 6 1,-2 1-1,-5-1 1,2 0-102,-1 1 1,-3-1-1,-1 0 57,0 1 0,0 7 252,0 7 1,0 7 0,0 7 45,0 1 0,0 0 0,2-1 0,1 1 176,2 0 0,2-5 49,-3-1 0,0-5-341,6 1 1,-6-10 0,5-5-1,-1-3-331,0-2 0,-5 0 1,2 1-185,-3-1 0,-1-5 1,3-1-1,1 0-182,-2 0 1,-2-5 0,1 3-1,1-2 1,4 1 151,1-2 1,0 4-1,4 1 1,-3 1-1228,3 1 1728,-6-1 0,7 6 0,-4-1 0</inkml:trace>
  <inkml:trace contextRef="#ctx0" brushRef="#br0" timeOffset="5940">6292 1309 8261,'0'16'0,"0"2"0,0 3 0,0 0 1006,0 0 0,5-1-743,0-5 1,4 4 0,-2 1 0,1-2 0,2-2 0,0-1 0,-1-2 241,3-3 1,1-4-117,2-6 1,-1 0-1,1 0 1,0 0-97,-1 0 0,1-6 0,0-4 0,0-3-431,-1-2 1,-1-1-1,-3-2 10,-5-2 0,-3 1 0,-2 4 1,0-1-1,0-2-429,0-2 1,-7-1 0,-1 3 169,0-2 0,-5 1 1,3 4-496,-3 0 552,5 7 1,-1-3-146,5 6 0,2-2-485,-3 2 561,10 4 0,3-7 225,7 3 1,0 3 0,-1-4 0,1 1 0,0 0 173,-1 2 0,1-6 0,0 1 0</inkml:trace>
  <inkml:trace contextRef="#ctx0" brushRef="#br0" timeOffset="6218">6645 1162 7793,'14'0'-281,"1"-2"1,0-1 0,-1-2 505,1 1 0,0-2 0,-1-1 0,1 1 0,0-1 1149,0 4 1,-1-3-1030,1 1 0,0 0 1,-2 3-1,-2-1 249,-1-2 1,-5 0-348,5 5 1,-6 7-1,5 2-124,-3 4 1,-1 4-1,-7 1 1,-1 1-382,-2-1 0,-5 0 1,4 0-1,-1 2-86,1-2 1,-6 5 0,4 0 0,0-1 0,2-2 0,1-4-1262,0-1 1529,0 0 0,7-7 0,1-5 0,3-6-234,2-7 0,2-5 1,5-3-39,0-1 220,-1-1 1,-4-1 0,0-2-1,0-1-102,-2-1 1,3 1 0,-6-6 0,0 1-80,2-1 0,-6-1 0,4-3 309,-3-5 0,-9-4 0,-1-1 0</inkml:trace>
  <inkml:trace contextRef="#ctx0" brushRef="#br0" timeOffset="6852">6909 691 7793,'-15'-54'38,"1"2"0,-1 1 0,0 4 0,1 3 0,1 6 0,3 7 1650,5 5-512,-3 8-804,6 4 0,-4 9-120,6 10 1,0 9-48,0 11 1,4 4 129,1 5-129,7-3 26,-11 18 1,11-13 0,-7 13 0,0 2-1,-1 1-164,1 2 0,5 3 0,-5 4 0,0-6 6,2-2 0,-1-6 1,5-8-1273,-1-5 1,5-11 751,5-8 1,1-7 140,-2-8 0,-1-2 12,7-2 1,-1 0-20,6-5 0,-6-1 128,1-5 1,-7 5 0,1 2 0,-2 2 559,-3 2 0,-4 3 1,-2 2-142,-1 4 1,-4-2 0,-6 7 0,-4 2-112,-1 1 1,-2 1-416,-4 1 174,-1 0-161,0 0 1,5-2-614,1-4 441,-1-2 274,2-7 1,1-2-1,7-4 1,2-9-1,3-8 1,5-5 0,3-1 1,-4-4 0,0-4 237,-3-7 1,4-5-1,-4 0-92,3-5 1,-6-5 137,2-5 0,-4-3-37,-1-6 0,0 4 1,0 1-1,0-3 198,0 0 0,-6 4 270,-4 3 1,4 13-207,1 12 1,3 10 1377,2 14-1191,0 0 0,0 15-180,0 10 0,0 13 63,0 16 0,2 2 140,3 13-285,-4-7-1247,6 17 1247,-7-10-48,0 24 1,0-8-387,0 14 1,0-6-158,0 5 1,0-6 0,1-2-116,4-9 1,3-17 0,9-20 244,2-8 0,4-11-43,7-5 1,1-12 52,3-7 1,-5-7 209,1-9 0,-1-6-407,-4-3 1,-9-3 13,-1-3 1,-10 8 21,-1 3 0,-2 9 744,-2 5 1,-2 6 0,-4 6 274,-9 8 0,0 13-198,-4 11 0,7 7-288,3 8 1,5-8 0,1 5-1,8-8 273,10-2 1,6-11 0,10-5 0,2-7-727,1-3 0,7-8 0,-5-5 0,-2-7 273,-5-3 0,-9-8 0,1-6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5:04.3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0 104 8673,'15'0'129,"6"0"0,6 0 0,5 0 0,9 0 981,6 0-846,6 0 0,4 0 0,-2 0-142,-1 0 1,-1 0 0,0 0 0,-2 0-148,0 0 0,-10 0 0,1 0 0,-4 0-111,-6 0 1,-6 0-1,-3 0-478,-2 0 0,-6 0 177,-5 0 1,-8 0-1,-2 0-30,-9 0 1,-9 0 0,-3-2 0,-2-1 466,-3-2 0,-2 0 0,-7-2 0,-3-1 0</inkml:trace>
  <inkml:trace contextRef="#ctx0" brushRef="#br0" timeOffset="261">603 45 7829,'7'-10'0,"2"2"0,6 1 0,5 2 0,4 1 189,4-1 1,1 0 0,-1 5 61,-3 0 1,6 0 0,-5 0-1,0 0 0,-2 1 0,1 3 0,-5 2-18,-4 2 1,-3-3 0,-3 5 0,-5 2-113,-4 1 1,-2-4 0,-4 1 0,-7 2-41,-6 1 0,-4 1 0,-10 1 0,0 0 36,-2-1 0,-1 1 0,4 0 0,0 0 92,2-1 1,-2-1-1,10-1 1,-1-4 17,1-2 0,6 1 0,6-4 958,-3 2-977,6 0 0,1-5 0,8-2-617,2-2 0,6 0 0,-3-6-861,1-1 1,2-2 1269,-6-2 0,0 1 0,-5-1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5:07.0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30 720 8139,'0'-6'1083,"0"6"-800,0 8 0,0 5 1,-2 2-1,-1-1 1,-2 1-4,2 0 0,1 4 0,2 1 0,0-2-102,0-2 0,0 1-252,0 2 1,-2-2 0,-1 2-1596,-2-2 522,0-9 1,5-3 1146,0-10 0,0-10 0,0-8 0</inkml:trace>
  <inkml:trace contextRef="#ctx0" brushRef="#br0" timeOffset="164">59 456 7799,'0'-15'80,"0"0"0,0 4-406,0 6 0,2 0 0,1 12-764,2-1 1090,6-4 0,-9 11 0,4-5 0</inkml:trace>
  <inkml:trace contextRef="#ctx0" brushRef="#br0" timeOffset="528">147 735 7852,'0'15'644,"0"-1"1,0 1-324,0 0 0,-1 0 0,-3-1 0,-1 1 0,2 0 67,1-1 0,2 1 0,0 0-384,0-1 0,0-4 134,0 0 0,7-7 1,1 1-1,2-6-566,0-3 1,-2-6 0,3-1 0,-1-4 5,2-4 1,-1-4 0,0 3-1,-1-1 253,2 1 1,-4 3 0,0 7 57,-1 1 1,-1 7 382,-1-2 1,-3 10 0,3 4 0,-4 4 1307,-1 2-1409,0 0 1,0 0-1,0-1-168,0 1 138,0 0 1,0-1-464,0 1 0,0-5 91,0 0-94,7-7 0,1 3 0,7-6 0,-1-1 0,-1-4-106,-3-5 0,3-3 0,-3-2 1,3 1-1201,2-1 1631,-7 0 0,5-6 0,-5-2 0</inkml:trace>
  <inkml:trace contextRef="#ctx0" brushRef="#br0" timeOffset="632">471 750 6848,'0'14'-38,"0"-4"0,0 0 0,0 2 1,1-1-241,4-1 0,-2-4-108,7-6 386,-7 0 0,11 0 0,-6 0 0</inkml:trace>
  <inkml:trace contextRef="#ctx0" brushRef="#br0" timeOffset="1018">588 720 7865,'0'15'33,"0"0"0,0 1 0,0 2 0,0 3 473,0 2 1,0 2 0,0 4 0,0 0 825,0 1-1173,0 6 0,0-4-144,0 8 0,-1-6 92,-4 5 1,3-6-329,-3 1 208,-3-3-47,6-1 247,-11-1-286,12-6 0,-8-7-296,5-6 1,2-8 0,-3-2 0,3-10 34,2-8 0,0-5 1,2-6 103,3-1 0,-2-3-71,7-6 0,-5 0 111,5-10 0,-1 2 278,6-2 22,0 10 0,0-9 0,-1 16 0,1 4 0,0 7 1,-2 4 590,-3 2 0,3 7 1,-4 3-213,4 4 1,1 2 0,-5 4-320,-4 5 1,-3 3 0,-2 2 0,0 0-332,0-1 1,-2 1-1,-3 0 1,-4-2-157,-5-3 1,0 1-1,1-4 1,1-1-2569,2 1 2911,1-3 0,0-5 0,5-4 0,8-10 0,5-8 0</inkml:trace>
  <inkml:trace contextRef="#ctx0" brushRef="#br0" timeOffset="1498">941 706 8022,'-15'0'331,"1"0"0,-1 1 0,0 4-72,0 5 0,6 3 1,0 2-102,3-1 1,1-2 0,5 1 0,0 3 62,0 1 0,7-1 0,2-3-288,4-3 0,2-4 0,0-6 0,0 0-39,-1 0 0,-1-6 0,-1-2-57,-2 0 0,-6-6 0,5 5 1,-3-4-47,-3-2 1,-1 0 0,-2 0 0,0 1 32,0-1 1,-2 2 252,-2 3 94,2-3 0,2 12 0,10-4 105,3 3 1,1 2 0,1 2-27,0 3 1,0 1 0,-2 5-1,-2-1 75,-1 2 0,-7-4 0,4 2 38,-1 1-59,-4 2 66,4 2-333,-6 0-57,0-7-122,0-2 0,0-7 1,0-4-1,0-5-191,0-3 0,2-2 1,1 0-1,4 2 1,1 2-233,3 1 1,-2 2 0,-1-3-206,-2 1-137,6 7 526,-4-11 1,7 6-305,-1-6 685,-6 5 0,12-10 0,-4 3 0</inkml:trace>
  <inkml:trace contextRef="#ctx0" brushRef="#br0" timeOffset="1790">1470 74 8012,'5'-10'378,"0"0"0,0 8 1,-5 2-1,0 10-54,0 8 1,-5 5 0,0 8 0,2 2 138,1 1 1,0 7 0,-1 0-42,-2 6 0,-1 0-267,1 7 1,-2-5-211,-2 5 0,-3-5-60,7 5 0,-5-8-741,6-2 702,-1-7 0,5-12 1,1-4-130,4-4 0,5-6 0,8-11 0,5-2 0,1-4-436,2-9 0,10-6 0,-5-9 1,4 1 718,1 0 0,4-14 0,-2-2 0</inkml:trace>
  <inkml:trace contextRef="#ctx0" brushRef="#br0" timeOffset="1958">2014 0 7852,'-31'2'590,"-3"3"1,3 3-376,-4 7 0,-2-1 0,-1 3 262,1 2-126,-6 4-600,6 6 461,-1 1 0,-4-1-564,11 7 1,-12-3 358,4 6 0,1 0-1286,-1 5 691,6 0 0,-7 4 0,4-1 588,-2 1 0,-1 1 0,-5 9 0</inkml:trace>
  <inkml:trace contextRef="#ctx0" brushRef="#br0" timeOffset="2306">1602 603 7852,'15'-13'0,"0"3"0,0-1 455,-1 6-131,1 0 1,-5 5 0,-1 0 79,3 0 1,-1 1-257,-1 4 1,2 3 0,-8 7-1,0 0 143,-3 0-179,-1-1 1,0 1 311,0 0-212,0 6-343,0-5 1,0 5-1,-1-8 1,-4-1 52,-5-2 1,-1-1-1,-1 5 1,2-3-1,-1-3 1,-2-1 85,-2-4-100,7-1 1,0-2-261,3 0-265,3 0 411,-4 0 435,12 0 1,3 0 0,5 0-1,1-2 1,0-3 0,1-5-1,4-3-218,4-2 1,-3 6-1,0-1-2573,1-2 2562,-6-1 0,12-1 0,-5-1 0</inkml:trace>
  <inkml:trace contextRef="#ctx0" brushRef="#br0" timeOffset="3490">2308 632 8397,'-8'2'846,"3"3"-606,3 5 1,1 7-1,-3 3 1,-1-2-21,2-2 1,0-1 0,0 1 0,-2 2-6,1 2 1,-2-5-1,1-6-228,2 3 1,1-4 15,2 2 1,0-8 0,2-2-118,3-9 0,1-4 0,6-1 0,-3-1-64,3 0 1,-4-4 0,2-1-1,1 0 16,2-1 0,0 5 0,-1-5 0,-2 3 281,1 3 1,-3-1 0,2 9 109,1-1 0,-4 6 0,-2 2 23,-3 8 1,2 6-1,1 0 1,-1 3-85,-3 2 1,-1-3 0,0 4 0,0-4-210,0-1 1,0 5 0,0-1-109,0-1 0,0-6-219,0-3 0,2-5 109,3 1 1,-2-10 0,7-5 0,1-3-74,2-2 0,2-1 0,0-2 0,-1-2-35,1 2 1,0 2 0,0 1 658,-1 1 1,1 5 96,0 5 1,-7 8 0,-3 6-1,-4 3-141,-1 2 1,0 0 0,0-1 0,2 3-803,3 2 372,-3-2 0,4-1-975,-6-6 582,0 0 140,7-2-223,-6 5 1,7-12 657,-3 4 0,3-16 0,7-5 0</inkml:trace>
  <inkml:trace contextRef="#ctx0" brushRef="#br0" timeOffset="3837">2881 603 7887,'15'-15'170,"-5"5"0,0 2 0,1 2 616,2 2 1,2 3-568,-1 1 0,-1 1 1,-1 4-1,-2 3 1,0 2 544,-2 0-549,5 0-54,-5 11 1,0-8 18,-3 7 0,2-12-154,-3 7 0,1-4-95,-5 4-74,0-1 1,-1-1-7,-4-3 1,2 2 16,-7-7 0,-2-1 0,-6-2 0,-1 1 0,-1 2-81,-1-1 1,3-3 0,-5-1 0,2 0-34,3 0 0,2 0 1,1 0-1,0 0 403,0 0 0,6 5 649,-1 0-567,7 0-209,-4 1 71,7-4-249,0 5 1,2-7-1,3 0 1,4 0 0,4 0-1,2-2 1,1-3-559,4-5 1,-4-3 0,6-2 0,-3 2-611,1 4 1316,-1-11 0,3 4 0,1-14 0</inkml:trace>
  <inkml:trace contextRef="#ctx0" brushRef="#br0" timeOffset="4000">3263 250 7887,'0'-15'360,"-1"7"1,-4 3 0,-5 4 0,-5 2-62,-4 4 1,2 3 0,-2 7 0,3 0-477,1-1 1,0 1-211,0 0 1,1 0-353,-1-1 1,0-4 173,1 0 434,-1 0-654,7 4 785,-5 1 0,5 0 0,-7-1 0</inkml:trace>
  <inkml:trace contextRef="#ctx0" brushRef="#br0" timeOffset="4322">3307 618 7887,'0'-9'0,"0"-4"269,0 12-108,0-12 1,0 9 988,0-5-247,0 5 0,0-1 208,0 10-574,0 3-241,7 7 0,-5 1 248,3 4 0,1-4-126,-1 4 0,5 1-203,-5-1 1,0 1 13,-5-1 0,0-4-105,0 4-147,0-4 1,-12-1-1,-4-1 1,-4-1-428,-1-3 0,-4 2 0,4-8 1,0 0-623,0-3 0,3-2 0,8-4-44,5-5 1,5-3 0,7-2 1115,7 1 0,8-8 0,7-1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5:17.6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 1 6864,'8'6'0,"5"-4"0,-4 5 0</inkml:trace>
  <inkml:trace contextRef="#ctx0" brushRef="#br0" timeOffset="2938">0 45 7865,'0'-8'-802,"0"1"802,0 7 1041,0-6-419,7 4 20,-5-4-548,11 6 0,-5-5-504,7 0 0,-6 0-39,1 5 1,-5 0 0,3 1 448,-1 4 0,11-3 0,-2 5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5:22.3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351 823 7836,'-1'-14'-310,"-4"-1"1,2 5 87,-7 0 126,0 7 260,-5-4 0,1 7-77,-1 0 0,-2 0 0,0 0 0,-3 2 1,0 1-1,-1 4 0,-2 1 121,0 3 0,-3 3 0,7 2 1,1 2 142,1 1-499,3 1 231,-1-5 1,5-1 25,0 1 1,7-5 94,-2 0-246,10-7 1,-2 4 0,9-7 139,4 0-160,-1 0 1,6-9 16,-6-5 0,1-1 29,4-5 1,-4 4-74,4 1 108,-4 1-8,-8-1 0,4 0 48,-8 1 1,3 5 62,-2 4 1,-5 5 0,1 7 0,-4 8 193,0 8 0,-5 4 0,0 4 1,-2 4 368,0 4-662,0 3 1,0 4 133,1 3 0,0-3-123,0 3 1,-3-3-65,7-2 0,-4 1 0,2 1 0,0 0 0,1-5-360,3-4 0,1-9 0,2-8 53,0-4 1,2-8 0,3-5 48,4-6 0,4-7 1,0-9-1,-1-6 0,-2-3-422,1-1 549,-4-7 1,1 3-391,-3-6 1,-4 2 550,4-3 0,-3-2 0,-2 3 0,0 1 0,0-1 0,0 11 0,0-1 0,0 9-42,0 1 1,-5 2 60,0 3 1,0 4 238,5 0 1,0 0-114,0-4 1,7 4 0,3 2 0,3-1 73,1 1 1,6 0 0,1-3-48,2 1 1,0 2 0,3-4 0,-1 2-84,1-1 1,-5 3 0,0-2 0,-1-1-84,-1-2 0,-6 3 0,-6 2 0,-2-1 4,0 1 0,-2 5 0,-8-2-51,-5 3 0,-3 2 0,-2 0 1,1 0 76,-1 0 0,0 2 0,2 3 0,2 5 18,1 3 1,7 2 0,-2-1-30,3 1 0,4 0 0,3-1 0,5 1-35,3 0 0,6-5 1,3-2-1,-1-2-205,0-2 0,3-3 1,-2-1-104,1 0 0,-5 0 0,1 0 0,-3 0 0,-1 0 318,0 0 0,-7 0 0,-1 0 0</inkml:trace>
  <inkml:trace contextRef="#ctx0" brushRef="#br0" timeOffset="188">13 1235 7767,'7'8'0,"3"-3"-205,3-3 1,3-2 0,4 0-1,4 0-360,4 0 553,1 0 0,7-7 0,2-3 0,1-3 0,-2-2 0,1 1 0,-2-1 12,0 0 0,-2 1 0,2-8 0,2 0 0</inkml:trace>
  <inkml:trace contextRef="#ctx0" brushRef="#br0" timeOffset="459">1145 323 7710,'0'-22'0,"0"2"0,0 4 104,0 1 244,0 7 1,0 24-1,0 12-174,0 0 1,0 8 0,-2-5-1,-1 3-3,-2 2 1,-1 3 0,2-3-1,-2 0-296,-2 0 1,3 5-1,-3-4 1,0 2-278,-1 1 0,4-8 0,-3 1 0,2-5-498,2-4 1,1-11 899,-2 2 0,4-10 0,-6 1 0</inkml:trace>
  <inkml:trace contextRef="#ctx0" brushRef="#br0" timeOffset="800">1233 676 7907,'10'-13'0,"-2"2"0,0 1 359,1-1 1,-5 4-274,6 2 1,-5 3-1,3 4 19,-1 3 1,-1 2-1,-2 4 1,1-1-9,-2 1 0,-2 2 1,1 2-1,1 0-109,2-1 0,0 1 1,-5 0-1,0-1-39,0 1 1,0 0-1,-1-2 1,-4-2-134,-5-1 0,2-7 1,-2 4 10,-2-1 0,-1-4 1,-1 3-1,-1-2 101,0 2 1,5-3-1,1 3 193,-3-4 0,4-1 40,-2 0 0,7 2 5,-2 3 1,3-2 0,4 5-264,3-1 0,-2-2 1,7-5-170,1 0 0,3 0 0,0-2 1,1-1-20,0-2 0,-1-5 1,1 4-1,-2-3 285,-3-2 0,10-2 0,-4-2 0</inkml:trace>
  <inkml:trace contextRef="#ctx0" brushRef="#br0" timeOffset="1342">1733 279 7642,'7'-14'-74,"-6"7"400,4 7 1,-3 12 0,-4 9 0,-1 0-40,-2 0 1,-2 5-1,2-1 1,-3 3-134,0 1 1,-3 5-1,4 1 1,-1-1-88,-3 2 0,2-3 0,0 4 1,-1-1-20,2-3 0,1-4 0,7-4 0,0-6-421,0-2 186,0-3 0,7-6 0,1-4 0,2-8-59,-1-5 0,6-9 0,5-2 1,-2 0 109,-2-1 1,-1 5-1,-1-4 1,1 4 109,0 1 0,-5 2 0,-1 3-24,3 5 1,-6 5 316,-1 5 1,-3 5-1,-2 8 1,0 2 249,0-2 1,0-2 0,0 0-214,0 4 0,0-4 0,0 4-431,0-4 0,2-8-146,2-3 0,3-5 1,4-3-1,-1-3 21,2-3 0,-4 0 0,2-6-187,1 0 0,0 5 495,-1 1 1,-2 5 0,-3-1 1,-3 10-91,3 5 1,-3-2-1,-1 0-1045,4-1-460,-3-2 1538,11-5 0,-5 0 0,7 0 0</inkml:trace>
  <inkml:trace contextRef="#ctx0" brushRef="#br0" timeOffset="1480">2027 573 7836,'-15'0'-1826,"7"0"1826,2 0 0,6 0 0,0 0 0</inkml:trace>
  <inkml:trace contextRef="#ctx0" brushRef="#br0" timeOffset="1877">2218 647 7836,'8'-7'-797,"-1"-1"843,-7-7 0,0 6 69,0-1 0,-2 5 207,-3-5 0,2 7 0,-7-2 65,-1 3 1,3 4 22,-2 3 1,7-2-57,-2 7 1,3 0-116,2 4 0,0 1-31,0 0 1,2 0 52,3-1 1,1 3-76,4 2 0,1-2-55,-6 2 0,5-3-151,-5-1 0,1-5 187,-1 0-562,-3 0 321,4-2 0,-12 3-660,-4-6 376,-3 0 240,-2 1 0,-4-4-24,-1 3 0,-1-3-194,1-2 0,2 0 1,-4 0-1363,0 0 974,3-7 433,4 5 184,7-4-52,1 6 11,7 0 0,7 0-47,3 0 0,3 0 195,1 0 0,6 0 0,0 0 0,6-7 0,-3-1 0</inkml:trace>
  <inkml:trace contextRef="#ctx0" brushRef="#br0" timeOffset="2155">2453 309 7836,'0'-15'-138,"0"0"329,0 7 0,0 3 0,0 10 1,0 5 180,0 3 0,0 8 1,0 4-1,0 3 400,0 1-523,-6 0 1,4 2-33,-3 4 0,-1-4 6,1 3 1,-5-1-281,5 1 0,-5-1 120,5 6 1,-1-6-480,1 1 0,3-5 0,-3-3 0,4-3-67,1-2 1,1-3-1,6-8 1,6-7-453,5-6 0,8-10 935,-1-6 0,2-14 0,3 2 0</inkml:trace>
  <inkml:trace contextRef="#ctx0" brushRef="#br0" timeOffset="2352">2909 309 7836,'-11'-5'85,"-4"0"0,-2 0 0,-9 7 351,2 3 0,-6 3 0,-4 6 400,1 1-430,2 0-396,-4 0 1,3 4-218,-2 1 133,3-1-561,2-4 342,-1 0 191,8-1 0,-5 1-203,8 0 1,-6 0 0,6-1 20,1 1 1,1 0 0,4-1 0,2 1-558,1 0 841,0-1 0,-4 8 0,-1 1 0</inkml:trace>
  <inkml:trace contextRef="#ctx0" brushRef="#br0" timeOffset="2937">2439 735 7836,'0'15'272,"0"-1"0,4 1 0,3-2 0,0-1 0,1-4 1,0-2-1,3-1-40,2 2-429,2-6 184,6 6-34,-4-14 0,5 4 110,-2-7 0,-4 1-94,4-6-31,-10 7 104,3-5 1,-11 4-225,2-5 90,-2-1 0,-2 0-112,0 1 1,-6 1-1,-4 3 1,-5 3-370,-5 1 471,4 4 0,-5-4-48,6 6 1,0 0 35,1 0 0,4 0-140,0 0 132,7 0 58,-4 0 1,9 0 0,3 0 0,5 0 60,3 0 1,6-5 0,3 0-57,0 1 0,-2-2 2,5 1 1,-7-1 357,1 1 1,2 3-66,-1-3 1,0 3 176,-6 2 1,-1 2 3,-3 3 0,-3 3-203,-7 7 0,0 0 43,0-1 1,-2 1-46,-3 0 0,2-6-13,-7 1-40,7 0 1,-4 5-126,7-1 1,0-4 15,0 0 0,0-8 1,2-1-1,1-6-32,2-3-83,6 5 0,-7-10 0,6 3 2,1-3 0,0-2 0,1 1 0,-2-1-136,1 0 0,1 1 0,-1 0 0,-1 3-34,1 1 0,-3 5 0,2-3-45,2 2 0,-6-1 0,1 4-303,-1-2 1,-3 0-527,7 5 1107,-6 0 0,9 0 0,-5 0 0</inkml:trace>
  <inkml:trace contextRef="#ctx0" brushRef="#br0" timeOffset="3194">3041 544 7836,'0'15'424,"0"-1"1,0 1 0,0 1 0,0 2-37,0 2 0,0 1 1,0-3-1,0 2 191,0-2-264,0-2-1123,-6-1 414,4-1 208,-4-5-747,6-3 0,0-7 144,0-4 1,0-5 0,1-8 788,4-2 0,-3-6 0,4 3 0</inkml:trace>
  <inkml:trace contextRef="#ctx0" brushRef="#br0" timeOffset="3327">3203 382 7836,'-2'-8'248,"-3"3"670,4 4-1795,-12 1 734,5 0 143,-1 6 0,-4 2 0,5 7 0</inkml:trace>
  <inkml:trace contextRef="#ctx0" brushRef="#br0" timeOffset="3616">3188 544 7836,'15'6'87,"0"-4"1,-1 3 0,1-3 0,0-1-1,-1 3 390,1 0 1,-5 1-1,0-5 650,1 0-909,2 7-122,-5 1 0,-1 2 1,-7 0 32,0 1 0,-5-3 1,-2 2-1,-1 1-301,-3 3-134,-9-6 247,4 5 11,-5-5 0,6 7 145,0-1-4,-6-5-53,5 4 1,-1-5-269,8 6 165,-1 1 496,2 0-350,1 0 156,7-7-201,7-2 1,2-6-801,11 0 384,-4-6 204,12-2-1,-12-1 197,12-4 0,-7 5-10,4-7 0,1 1-2205,-6-1 2193,-1 0 0,-4-6 0,0-2 0</inkml:trace>
  <inkml:trace contextRef="#ctx0" brushRef="#br0" timeOffset="4533">3850 706 6534,'-8'0'634,"1"0"-107,7 0-239,7 0 0,-6-2 0,6-1-96,-1-2 1,-3-2-1,7 4 1,0-3-52,-2-3 0,5 4 0,-3-4 0,3-1 30,2 2 0,0-5 1,-1 3-231,1-3 1,-2-2 0,-2 0-2,-1 1 0,-6-1 1,0 0-1,-2 1-57,-2-1 0,-5 5 1,-1 2-1,-3 1 0,-2 4 36,-2 1 1,-2-2-1,1-1 71,-1 1 0,-5 4 1,1 5-1,1 3 60,1 1 1,4 9 0,2-4 0,1 3 91,-1-1 1,2 4 0,1-1 0,2 1-26,3 1 0,-4 0 1,2 4-1,2-6-61,1-2 1,9-3 0,3 1 0,3-2-29,1-3 1,3-2 0,1-5 0,3 2-216,2-1 0,-5-3 1,3-2-1,-2-3-240,1-1 1,0-6 0,-6 3 0,1-2-7,0 0 1,-2 5 0,-2-3-1,-1 0 433,2 0 0,-6-2 0,1-5 0</inkml:trace>
  <inkml:trace contextRef="#ctx0" brushRef="#br0" timeOffset="4887">4349 559 7517,'9'-7'-315,"-4"-3"1,-4 2-1,-1-2 534,0-1 1,-5 3 0,-1 0 328,-2 1 1,-2 2-249,-5 5 0,5 0 0,2 2-18,2 3 1,1 3-1,5 7 1,0-1-60,0 1 0,0 0 0,0-1 0,0 1-80,0 0 1,0-1 0,0 1 0,0 0-157,0 0 0,-5-1 0,-2 1 0,-1-2-351,-3-3 0,-2 1 1,-2-4-149,0 1 1,0-5 0,1 2-394,-1-3 1,2-4 612,3-3 1,5-3 0,10-5-1,5 2 292,3 1 0,8-7 0,2-5 0</inkml:trace>
  <inkml:trace contextRef="#ctx0" brushRef="#br0" timeOffset="5201">4511 44 7822,'7'-8'123,"-6"3"1,4 10 113,-3 5 1,-2 9-1,0 6 1,0 3 159,0 1 0,-2 5 0,-1 4 0,-2 1-199,2 2 0,-4 5 0,1-7 0,-1 3-351,1 2 1,1-4-1,3-1 1,-1 0-106,-2-1 1,0-2-1,5-7 1,2-1-197,3-4 1,3-9 0,8-10 0,4-4-548,4-1 1001,4-6 0,8-9 0,1-8 0</inkml:trace>
  <inkml:trace contextRef="#ctx0" brushRef="#br0" timeOffset="5607">5129 0 7958,'-36'0'-71,"3"0"1,-6 0 137,-2 0 0,-2 7 0,-2 2 1,-3 4 179,-1 2 1,-5 5 0,5 1 0,4 0-287,4 0 0,0 6 0,5-3 1,0 4-258,0 1 1,2 1 0,6 1 189,4 3 0,-2-1 0,6 4 0,2 1 0,2-2-25,1 0 0,7-4 0,5-7 1,6-6 46,7-2 1,9-4-1,6-3 1,4-5 206,5-4 1,-1-1 0,6-1 0,0-3-53,-1-1 0,-2-6 0,-8 1 0,-4-1 18,-4 1 0,-4-3 0,-3 3 484,-3-3-334,-3-2 1,-9 7-1,-3 3-70,-5 4 0,-1 7 0,1 4 0,3 5-23,1 4 0,4-2 0,-3 4 1,4-2-27,1 1 0,1 4 1,4-4-1,5-4-219,3-4 1,8-1 0,4-6 0,1-2-184,-2-1 1,8-2 0,-6-2 0,0-2-628,2-6 1,-2-8 908,-2-2 0,4-6 0,-5 3 0</inkml:trace>
  <inkml:trace contextRef="#ctx0" brushRef="#br0" timeOffset="5739">5026 206 7885,'-30'6'0,"2"4"-54,4 3 1,-4 2-1,5 0-402,0-1 1,2 6 455,7 0 0,-1-1 0,0-4 0</inkml:trace>
  <inkml:trace contextRef="#ctx0" brushRef="#br0" timeOffset="6778">1939 1014 7847,'-2'-8'672,"-3"3"-354,4 4 0,-6 7-11,7 4 1,0 10 0,0 4-54,0 4 0,0 6 0,0 2 28,0 2 0,0-4-58,0 5 1,-5-1 92,0 1-106,-6 3-40,9-11 1,-9 5-131,6-6 1,-5-6 43,5 1 0,0-7 0,7 0 0,3-7-451,5-6 1,3-15 0,1-5 62,1-1-233,6-7 318,-4 0 1,10-1-15,-2-1 1,-2 7 313,1-1 1,-6 3-82,2 1 0,-4 7 305,-1 3 0,-5 3-205,-1 2 0,-5 2 0,1 3 0,-4 4 1,-1 5-42,0 0 0,-6 3 0,-4 1-43,-3 1 0,-7 2 99,1-1 1,-3-9-452,3 4 1,3-4 123,-4 4 0,8-5-307,3 0 129,5-7 318,-2 4-12,6-7 0,0-2 0,2-3 0,4-5 0,7-4-78,5-6 0,7 4 0,-4-6 103,2 1 0,-4 6 157,6 1 0,-7-1-12,1 5 204,4 4 0,-6-1-153,2 7 0,-9 2 0,-5 3 0,-2 3 0,0 2 59,2 0 0,0-1 1,-5 6 107,0 0 6,0-1-1252,0 1 531,0 0 191,0-7-318,0-2 1,2-6 260,3 0 0,-2 0 0,7-1 0,0-4 276,-2-5 0,5-3 0,-5-2 0</inkml:trace>
  <inkml:trace contextRef="#ctx0" brushRef="#br0" timeOffset="7330">2365 1264 8902,'15'0'0,"1"0"406,4 0 0,-2 0 1,5 0-1,-2 0-575,-3 0 1,-2 0 0,-1 0 0,-2-1-170,-3-4 0,1 1 332,-6-5-56,0 5-49,-5-9 1,-5 10 49,0-7 0,-6 7 68,1-2 1,2 3-1,-2 4 1,-2 3 220,-1 5 0,0 3 1,2 3 465,1 4-420,7-4 27,-10 12-224,11-12 144,-4 5 1,6-1-44,0 0 0,0-1-37,0-4 1,0 0 0,1-2 0,4-2-124,5-1 1,3-7-1,2 2 1,-1-5-186,1-5 0,0-1 0,-1-6 0,1 2-51,0-1 1,-5-2 0,-2-2 0,0 1-67,0-1 1,-5 0-1,2 0 12,-3 1 463,-2-1 1,0 8-1,0 7 244,0 9 1,2 4-371,2 1 0,0 1 0,4 0 1,0-2-1,0-2 229,4-1-79,1-7-121,1 4-672,1-7 312,0 0 71,0 0 1,4-7 0,1-1-1,-2-2 1,-2 1 0,-1-1-723,-1 2 768,-5-5 61,-3 11 1,-6-3 0,0 10 0,0 5 31,0 3-373,7-5 0,-4 3-697,7-6 1126,-7 0 0,17-5 0,-4 0 0</inkml:trace>
  <inkml:trace contextRef="#ctx0" brushRef="#br0" timeOffset="8131">3482 1205 7875,'0'-14'-80,"0"6"429,0-6-133,0 13 0,-6-11 0,-4 8 228,-3 0-366,5 3 1,-5 1-63,3 0 1,-3 6 362,-2 4-253,0-4-24,1 14 0,1-13 154,3 12 0,-2-6-119,7 7 0,-4-2 4,4 1 1,0 3 0,5 4 4,0-2-4,0-6-76,0 4 1,0-3 0,1 1 0,4-4 0,5-3 0,3-5 56,2-1 1,5 3-1,1-6 1,0 0-29,0-3 0,4-1 0,-4 0 1,2-1-173,3-4 0,-3 2 0,0-7 1,-2 0-277,-3 2 250,-2-5 0,-1 6 110,0-3 1,-6-3-42,1 4 0,-7 0 31,2 0-5,-3-1 1,-2 0 0,0 0 0,0-1-83,0-2 0,-7 3 0,-2 2 0,-4 1-205,-2 4 1,0 1 223,0 2 30,1 0 1,-1 5-1,0 2 1,2 1-31,4 3 1,-3 2-1,7 2 69,2 0 0,1 0 0,2-1 92,0 1 0,2-7 1,3-3 65,5-3-169,3-2 232,8 0-206,-5 0 0,7-5-96,-3 0 1,-4-7 109,4 3 1,-4-4-190,-1-2 1,-1 2 104,1 3 1,0-3 66,-1 3 1,-4 2 295,0-2-151,-7 7 0,2-2 0,-8 10 191,-2 5-302,0-4 1,0 7 42,0-3 0,0-2-44,5 2 1,0-5-119,0 5 0,2-7 0,3 2 0,5-3-58,3-2 0,6-2 1,1-1-1,0-4-236,1-1 222,-5 5 1,5-9 76,-6 7 1,0-4 180,0 4-85,-1 0 0,-1 6 0,-3 4-19,-5 5 0,2-2 0,-3 2-586,0 1 237,-3-4-394,-1 6 365,7-11 174,-5 4 0,11-6-46,-4 0-44,-2 0 161,6 0-270,-5-6 396,0-2 0,5-7 0,-4 0 0</inkml:trace>
  <inkml:trace contextRef="#ctx0" brushRef="#br0" timeOffset="8397">4261 882 7861,'0'-15'0,"7"1"109,-6 5 0,8 3 773,-5 6-629,-2 0 1,5 11-1,-7 6 1,0 4 0,0 5-1,0 3 1,0 4 1189,0 1-1251,0 1 21,-7 1-40,-1-5 0,-2 10-304,0-7 105,7 7 66,-10-10 0,6 5-501,-2-7 1,-3-1 28,7-4 1,0-2 0,7-9 0,3-4 0,5-4-364,3-3 1,8-9 0,4-4 794,2-7 0,3-5 0,-1-6 0</inkml:trace>
  <inkml:trace contextRef="#ctx0" brushRef="#br0" timeOffset="8565">4776 764 7861,'-22'2'-979,"-2"3"1,-5-2 1620,-6 7 0,-1 1 0,-4 7 0,0 4-34,0 1 1,-3 1-599,-1 5 256,6 1-107,-4-1 1,9-4-1812,-6-1 1652,6 1 0,-9 4 0,4 1 0</inkml:trace>
  <inkml:trace contextRef="#ctx0" brushRef="#br0" timeOffset="8854">4320 1264 7861,'21'-14'-64,"-4"-1"0,9 5 1,-7 2 521,-1 1-170,-1-4 1,-3 9 0,1-3-70,0 4 0,-1 1 1,0 1-91,-5 4 0,-2-1 1,-6 5-1,3 3 0,1 1-85,-2 2 0,-1-1-93,-2 1 1,0 0 64,0-1 0,0 3-110,0 2 0,-2-6 17,-3 7 0,2-12 0,-5 7 97,1-2-350,-4-7 1,2 6-62,-5-7 0,4 0-158,0-5 1,7-2-410,-2-3 810,10-3 1,8-2 0,8 0 147,2-1 0,0-2 0,1-2 0,4 0 0,-5 1 0</inkml:trace>
  <inkml:trace contextRef="#ctx0" brushRef="#br0" timeOffset="9224">4849 1264 7861,'8'-6'0,"-1"4"0,-7-6 94,0 3 1,-7 3 0,-2-3-1,-4 4 75,-2 1 1,-5 0-1,1 0 1,1 0-1,0 1-17,-2 4 1,4 4 158,-4 5-120,4-6-317,1 12 0,0-13 136,1 12 1,6-11 0,3 7 106,3-2 1,2 0-72,0 2 1,7-7-1,4-3 1,5-3-1,6-4 156,0-3-249,-4-3-223,10-7 179,-12 0 38,12-6 0,-11 3 76,2-6 0,-1 4-401,2-4 177,-4-1 125,5-11 0,-8 4 0,-1-6 0,-4 0-159,-1 1 0,-3-2 0,-4-5 0,0 1 0,0 2-148,0 2 1,0 8-1,0 2 1172,0 7 1,0 14-605,0 8 1,0 15 0,-1 13 0,-2 6 139,-2 4 0,-7 1 0,2 6-293,-3 4 1,2-3-830,-4 3 611,4-3 1,-10-2 0,6 0-648,0 0 0,0-6 110,1-4 723,6-3 0,-6-1 0,6-1 0</inkml:trace>
  <inkml:trace contextRef="#ctx0" brushRef="#br0" timeOffset="9483">5099 1176 7861,'15'-8'-72,"-5"-4"1094,-1 8 0,1-6-717,5 5 0,-7 6 0,-3 9-200,-3 3 1,-2 2 0,0 0 0,0-1 0,-2 1 78,-3 0-151,-3 6 37,-13-5 0,4 7 249,-2-3-388,2-4 0,3 5 1,-1-6-362,0 0 279,7-7 94,-5 5-155,11-11-7,-4 4 215,6-6 1,6-1 0,6-4-326,6-5 1,5-3 0,6-4 15,1-2 0,-1 1 0,0-7 0,1 1-1834,-1 1 2147,0-5 0,1 5 0,-1-6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5:33.7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192 564 7906,'-10'10'-560,"0"-2"1,0 0 621,2 0 1,-5-3 0,3 5 55,-3 1 1,0-3 0,2 2 63,1 2 1,0-4 0,-3 2 0,2-1 0,1 1 23,-2 0 1,4 0 0,0 4 6,2 1 0,1 0 0,5 0 0,0-1-77,0 1 0,6 0 0,6-1 1,4 1 1,4 0 1,11-1 0,0 1 0,6 0-36,9 0 1,0-6-1,8 0 1,1-1-78,2 0 0,4-5 0,2 2 1,4-3-224,0-2 0,4-5 0,-9-2 0,-4-1-5,-2-3 0,-15 4 0,-2 1 76,-6-1 1,-11 5-1,-2-3 1,-5 2-9,-5-2 1,-6 4 0,-8-4 0,-6 3-95,-3 2 1,-9-1 0,-4-3 0,-5-1 184,-3 2 0,0 0 0,6 0 0,3-2 292,6 1 1,7-2 0,4-1-50,2-1 1,9 5 0,12-2 0,8 3 17,4 2 1,3 0 0,-1 0 0,1 0 74,-1 0 0,4 0 0,-2 0 0,-5 0-73,-3 0 0,-4 7 1,-4 1-72,0 0 1,-7 5 0,-3-3 0,-5 3 0,-5 2 28,-5 0 1,-10 1 0,-4 2 0,-4 1-132,-1-1 0,-1-1 0,-1-4 0,0-2-66,2-1 1,-2-5 0,10 3-279,-2-1 1,5-2-136,-2-5 0,10-7 0,5-3 46,4-3 1,6-2 0,1 1 0,1-1-655,-1 0 0,4 1 1040,-5-1 0,6 0 0,-2 1 0</inkml:trace>
  <inkml:trace contextRef="#ctx0" brushRef="#br0" timeOffset="1115">1485 299 7910,'0'-15'391,"0"1"1,0 9-28,0 10 1,0 5-1,0 16 1,0 3-92,0 4 0,0 8 0,0-2 1,0 3-148,0 2 0,0 5 0,0 2 0,0 1 18,0 4 0,-6-4 1,-4 2-1,-3 1-470,-2 3 1,5-6 0,2-5-1,2-6-409,2-7 0,4-9 1,5-7-52,5-7 1,5-6 785,4-10 0,4-9 0,7-9 0</inkml:trace>
  <inkml:trace contextRef="#ctx0" brushRef="#br0" timeOffset="1804">2191 329 7768,'-39'-13'0,"-2"3"-286,0 5 1,3 10 136,-6 5 0,3 4 1,-8 6-11,4 4 1,-7 4 0,-6 1 0,-4 1 158,0-1 0,-3 6 0,3-1 0,3-1 0,3-2 0,9 5 0,0 1 0,6 1-8,7-4 0,9 2 1,7-2-1,7-3 26,6-5 0,3 0 1,5-6-1,7-4 46,10-4 1,8-6 0,6-6 0,5 0 260,4 0 1,2-6 0,3-4 0,2-3 32,3-2 0,-4-4 0,1-1 0,-2 2-205,-6 2 1,-8-4-1,-1 1 1,-7 1-235,-6 1 0,-6 7 1,-4 1 88,-5-3 0,-5 4 0,-5 0-22,-5 1 1,-3 2 0,-1 7 0,-1 3 95,0 5 1,1 3 0,-1 2-1,2 1 125,3 3 0,-1 3 0,6 4-107,1-2 1,3-4 0,1 4 0,1 1-62,4-2 0,3 3 0,7-6 1,0-4-1,1-5 23,4-6 0,-2-3 0,6-2 0,2 0-169,2 0 0,-3-8 0,-2-5 0,-1-5-26,1 0 1,-5 0-1,0-2 1,-5-3 28,-3 0 0,-7-3 0,4 7 0,-2 1 10,0 1 121,0 3 0,-5 7 0,0 7 316,0 8 1,0 5 0,0 4-1,0 1-17,0 1 0,0 1 0,1-5-377,4-1 0,-2-1 0,6-1 0,-1-4 0,0-2 116,3-2 0,2-3 1,2-1-264,0 0 1,-1-1-1,1-4 1,-2-5-531,-3-3 0,3 0 0,-3 1 17,3 3 0,2 5 752,-1-1 0,-4 4 1,-2 2 73,-1 4 1,3 4 0,-4 5 0,2-1-495,4-3 0,1 2 1,2-8 378,-1 0 0,7 4 0,2 0 0</inkml:trace>
  <inkml:trace contextRef="#ctx0" brushRef="#br0" timeOffset="2624">2720 917 7810,'0'-15'0,"0"0"11,0 0 1,-2 2 0,-1 2 283,-2 1 1,-1 7-278,1-2 1,-3 2-1,-7-1 79,0 0 0,1-1 1,-1 6-1,0 3 15,0 0 1,2 8-1,2-2 1,3 3-61,1 1 0,-3 1 0,4 1 0,-1 2-33,1 2 0,1 0 0,3-6-75,-3 1 1,5-2 0,0-3 50,9-5 1,5-10 0,4-7-1,3-4 42,2-3 1,0-8 0,3 3 0,-3-5 52,-2-6 1,-1 4-1,-5-5 1,-1 0 5,1-3 1,-2-3 0,-1-2 0,-4-1-40,-2 1 1,-1 0-1,-5 2 1,0 4 196,0 9 1,0 6 0,0 8-106,0 1 0,-5 7 0,-1 9-88,-2 11 0,4 3 0,-1 9 0,4 2-75,1 6 1,0 0 0,-2 6-1,-1 2-72,-2 1 0,-2 9 0,3 1 1,-5 2-163,1 0 0,2-8 0,6-2 1,0-10 39,0-8 1,6-6 0,6-10 0,6-6 95,6-2 1,4-8 0,1-6 0,-1-4 4,-3-4 0,1-6 1,-7 2-1,-1-3 143,-1 3 0,-4-2 1,-2 6-1,-3 2 269,-1 2 0,-2 1 0,-7 2-94,-3 3 1,-3 4-1,-7 6 1,1 1-120,-1 4 1,0 3 0,0 7 0,1 0-52,-1 0 1,7 4 0,3 2-1,3 2 1,2 3 1,0-3-1,2 0 1,3 0-215,5 0 0,3-10 0,1 0 0,1-5-58,0-5 0,4-1 0,3-4 0,-1-2 148,0-6 1,-1-3 0,-6-4-1,1-1 91,0-1 0,-5-6 0,-2 4 1,-2 0 206,-2 0 1,-3 1 0,-1 5 799,0 1-793,0 5 1,0 5 0,0 8-125,0 6 1,2 3 0,3 2 0,3 0-97,0-1 1,5-4 0,-3-2 0,3 0-135,2 1 0,-1-6 0,1 2 0,0-4-213,0-1 1,-2-1-1,-2-2-294,-1-2 1,-2-2-213,2 2 475,-4 4 0,-6-4 0,2 8-197,3 2 0,-2 6 572,7-1 0,0 3 0,4 2 0</inkml:trace>
  <inkml:trace contextRef="#ctx0" brushRef="#br0" timeOffset="2956">3602 770 7856,'-10'-15'0,"0"2"0,-1 1 396,-2 3 1,-2 5 0,0-1-106,1 4 0,4 7 0,2 4-215,1 3 0,2 2 1,5 1-1,0 2 28,0 2 0,0-1 0,0-2 1,2 1-88,3 1 0,3-1 0,7-6 0,-1-4-144,1-2 1,1-1-1,2-5 1,2 0-64,-2 0 1,3-6 0,-1-4 0,-2-3 115,-2-2 0,-1 0 1,0 1 179,-1-1 0,-6 5 0,-1 2 244,-1 2 1,-2 1-368,6 5 0,-7 1 0,3 3 0,-1 2-330,0 2 0,2-4 1,-4 2-499,2 1 0,1-4 845,-1 7 0,-3-7 0,4 3 0</inkml:trace>
  <inkml:trace contextRef="#ctx0" brushRef="#br0" timeOffset="3079">3778 637 7128,'15'-1'0,"0"-3"0,-1-1 0,1 2 0,0 2 0,-7 1 0,5-7 0,-5-1 0</inkml:trace>
  <inkml:trace contextRef="#ctx0" brushRef="#br0" timeOffset="3306">3925 652 7792,'7'15'268,"-4"-1"1,5 1 0,0 0 74,1-1 0,-4 1 0,4 0 0,1 0 0,0-2 0,-2-2 0,-1-1 305,-4 1-440,5-4 0,-6 1-455,3-3 1,-10-2 0,-7 5-80,-6-1 1,2-2 0,-4-5 0,4 0-123,1 0 0,6 0 0,0 1 201,3 4 1,1-1 202,5 5 1,6-5 0,4 1-1,5-4-62,5-1 1,-4 0 0,3 0-287,-2 0 1,-2 0-1,-1 0 392,1 0 0,0 0 0,-1 0 0</inkml:trace>
  <inkml:trace contextRef="#ctx0" brushRef="#br0" timeOffset="3819">4381 784 7792,'16'-6'0,"4"-4"0,-2-1 0,5-1 71,-2 2 0,3 5 1,-2-3 227,1 2 1,-5 1 0,1 5-1,-3 0 1,-1 0 320,0 0 1,-5 0-473,-1 0 0,-5 1 0,1 4 1,-4 5 18,-1 3 1,0 2 0,0 0 0,-1-1-65,-4 1 1,-2 0-1,-6-1 1,0 1-272,-3 0 1,-2 4-1,1 3 1,-1-1-116,-1 0 0,-6-1 0,7-6 1,4-1-454,2-3 634,9-3 0,-2-14 0,12-3 1,7-4 74,9-6 1,0-4-1,2-9 1,1-3 270,1-2 1,3-1 0,-1-5-219,1 0 0,-6-7 0,-1-2 0,-2-6 0,-3-5-94,-1-5 1,-4-1 0,-4 0-1,-4 5 168,-3 4 1,-2 9 0,0 18 0,0 9 297,0 7 1,-2 13 0,-1 12 15,-2 16 1,0 13-1,4 14 1,-3 9-200,-1 8 1,-4 11 0,2 7-1,-1 4-337,-3-1 0,-3 5 0,1-13 0,4-7-626,4-4 1,5-12 747,5-8 0,9-10 0,9-3 0</inkml:trace>
  <inkml:trace contextRef="#ctx0" brushRef="#br0" timeOffset="4757">5410 902 7811,'0'-23'0,"-2"3"0,-1 2 0,-3 2-105,-3 1 0,0-6 0,-5 10 0,3 1 418,1 2 1,0 3-1,-6 5 1,-2 0-196,-1 0 0,-1 0 0,5 2 0,1 2 93,-1 6 0,-5 8 0,2 3 1,4 1 203,2-1 0,4 5 0,-3-3 1,2 1-181,3 1 0,1-7 0,5 1 0,2-4-236,2-5 0,6-4 0,10-6 1,4-1-86,4-4 1,2-8-1,-1-8 1,0-2-56,1-3 0,-2-4 0,-2-2 0,-3-3 27,-2 3 1,-2-9-1,-6 0 1,-1 0-170,-2-1 1,-7-1-1,2-1 1,-5 0 245,-5 0 0,-2 3 0,-4 5 0,3 8 291,1 5 1,1 10-140,1 9 1,3 10-1,-3 9 1,4 9 44,1 9 0,0 0 0,0 7 0,0 5-119,0 2 1,0 4 0,0-4 0,0 2-95,0-2 0,-5-1 0,0-4 0,0-2-51,-2-6 0,6-5 0,-4-4 1,3-6-144,2-2 183,0-9 0,0-8 0,2-10 0,3-5-52,5-4 0,-2 2 1,2-2-1,-1 3 75,0 1 0,4 0 0,-4 2 0,4 3 286,2 5 0,0 4 1,0 1 80,-1 0 1,-1 6 0,-1 4-1,-4 3-124,-2 2 1,-1 0 0,-5-1-128,0 1 1,0 0 94,0-1 0,0-7-267,0-7 1,0-7-1,0-7-111,0-1 1,0 0-1,0-1 1,0-2-200,0-2 1,7-4 0,3 3 0,3-1-84,1 1 0,1 2 1,0 4-1,0 0-96,-1 0 1,1 2 0,0 4-137,-1 4 722,1-3 0,-7-1 0,-1-5 0</inkml:trace>
  <inkml:trace contextRef="#ctx0" brushRef="#br0" timeOffset="5395">5866 725 7770,'14'0'164,"1"-4"1,0-1 0,-1 1 0,1 3 0,0 1 0,0 0 323,-1 0 1,-4 0-1,0 0-571,1 0 138,-4 0 0,-1 6 0,-6 4 0,-1 3 89,-4 2 0,-3 1 1,-7 2-1,-1 2-99,-4-2 0,4 0 0,-4 0-33,4 1 45,-6 1 0,6-5 0,-2-1 184,7 1-218,-2 0 0,14-7 0,3-3-112,9-4 1,10-7 0,-2-6-1,2-4-35,3-4 0,2-1 0,-1 3 0,-1-3 25,-1-2 0,-7 4 0,1-4 1,-2 1 15,-3 5 1,0 0-1,-3 4 739,-1 3-357,-7 4 0,2 12 1,-8 6-1,-4 4 28,-1 4 1,5 1-1,-2-3-264,3 1 0,2 3 0,0-4 1,0 1-53,0-1 0,2-3 1,3-5-223,5-5 0,3-4 0,1-2 0,1-3-123,0-1 0,4-6 0,-1 1 1,-3-3-34,-4-2 0,-1-4 0,3-1 0,-3 2-69,-5 2 0,-3 1 721,-2 1 156,0-1 0,0 13 1,0 7-116,0 7 1,0-3 0,0 1-215,0 2 0,4-4 1,3 0-1,1-2 1,4-2-55,1-3 1,1-1 0,1 0 0,0 0-267,-1 0 0,6-1 1,0-3-1,-2-2-89,-2-2 0,-6 4 0,0 0 328,1 2 0,2-3-5,2 0 1,-7 7-193,-3 8 1,1 3 0,-1 1-946,-1 1 0,4-7 1111,2-3 0,-4 3 0,1 0 0</inkml:trace>
  <inkml:trace contextRef="#ctx0" brushRef="#br0" timeOffset="5630">6733 770 8380,'15'-9'0,"1"3"0,2 1 0,1 0 238,-1 2 0,4 1 1,-3 2 215,-1 0 0,-1 0 0,-3 2 209,1 3 0,-2-2-561,-3 7 0,-4-5 0,-9 4 0,-5 3-44,-7 1 1,-9 2 0,-1-1-1,-3 1-62,-1 0 0,0 1 1,-1 2-1,2 0 116,4-5 1,-1 2-339,11-5 1,4-4 0,17-1-1,7-3-299,9-2 1,11-7 0,6-3-1,0-3 525,0-1 0,2-1 0,-4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5:42.6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156 696 7982,'0'-15'532,"0"1"-150,0 6 1,0 3 0,0 10 0,0 4-264,0 4 1,0 2-1,2 0 1,3 0-111,4-1 0,0 1 0,0-2-147,3-3 1,1 1 0,2-6 47,-1-2 1,-1-8 0,-1-4 12,-2-4 0,-2-2 1,2 0-1,-4 2-63,1 3 0,-4-1 0,7 6 294,1 2 1,2 4 0,2 8-1,0 7 132,-1 5 0,3 5 1,1 9-1,1 2 31,-1 1 1,-2 4 0,-2-1 0,-5 5-156,-4 3 0,-5 5 0,-5-5 0,-4-2-52,-5-1 0,-7-7 0,-3-2 0,-4-2-130,-1-7 1,-1-1-1,1-9 1,-1-3-199,1-4 1,0-7-1,-1 1 1,1-4 142,-1-1 1,6 0-1,1 0 1,2-1-316,3-4 1,1-2 0,4-4 0,4 1-198,4-2 1,-2 4 0,4-2-107,5-1 0,4-2 0,10 0 693,4 3 0,3-9 0,6 2 0</inkml:trace>
  <inkml:trace contextRef="#ctx0" brushRef="#br0" timeOffset="533">729 814 7888,'15'-30'0,"-2"3"0,-1 2 0,-3 5 0,1-1 0,5 3 277,0 5 1,-1-2 0,1 7 48,0 0 1,-1 2 0,3 6 0,1 0-24,1 0 1,1 1 0,-5 4 0,-2 5-34,-4 3 1,4 2 0,-3-1-1,2 1-32,-3 0 1,3 0 0,-6-1 0,1 1-167,0 0 0,-1-1 0,-3 1 1,2 0-328,-2-1 0,-3-4 1,-4-2 51,-6-1 1,-3 3 0,-2-4-1,-1 1 1,-2-1 16,-2-2 0,-4 2 0,2 1 0,1-1 164,0 1 1,0 2 0,4-2-1,1 0 134,3-1 0,2 4 1,-3-4 470,5 3-540,2-6 0,15 3 0,5-6 0,7-1-131,3-4 0,1-3 0,6-9 1,-1-1-137,1-1 1,-3-6 0,-1 4 0,-1-2-76,1-3 0,-3-8 1,0-4-1,-2-3 62,-3-3 1,-3 3 0,-4-9-1,-3 1 111,-1 0 1,-2 5-1,-5 6 1,0 4 1159,0 6-686,0 5 0,0 23 0,0 12 0,0 12 46,0 9 1,6 8 0,4-2 0,1 3 45,-1 2 0,2 1 0,-6-1 0,1 0-602,-1 0 0,-1-5 0,-5-1 0,0-2-711,0-4 1,0-2-1,0-6 39,0-4 0,2-11 834,3-4 0,3-10 0,7-3 0</inkml:trace>
  <inkml:trace contextRef="#ctx0" brushRef="#br0" timeOffset="1318">1758 20 7099,'-1'-13'0,"-3"6"0,-1 12 384,2 13 1,8 8 0,5 5 0,1 2 247,-1 1 1,3 6-1,-5-5 1,2 3-615,0 3 1,-7 6-1,1 2 1,-6-1 117,-3-3 0,-6-1 1,1 1-1,-3-3-208,-2-3 0,2-5 1,3-9 14,5-5 0,-1-9 0,2-3-16,6-1 0,1-9 0,12-8 0,5-3-22,1-1 0,12-1 0,-4 0 0,2 2 53,0 3 1,-2-1 0,1 6 0,-1 2 135,1 1 0,-6 2 1,-1 0-1,-3 2 79,-7 3 1,0 3 0,-8 6 0,-2 3-231,-2 2 1,-14-1-1,-5 5 1,-4-2-122,-3-3 1,-4-1-1,-6-3 1,3 1 80,1 0 0,-2-7 0,4-3 0,6-3-63,5-2 0,8 0 0,2-2 1,1-3 132,4-5 0,13-8 1,6-3-1,5 0 49,6 0 0,5-4 1,2 5-1,-1 2 16,-2 2 1,3 3-1,1 2 1,-4 2 403,-5 3 1,2 1-1,-5 5 1,-1 2 1,-2 3 0,-4-2 0,-3 7 0,-1 1-349,-2 2 0,-2 3 0,2 2 0,-5 2-47,-4-2 1,-1-2 0,0-1-252,0 0-16,0-1 40,0-5 0,0-9 0,2-10 0,1-5-26,2-5 1,6-1 0,-1-7 0,3 1-128,2-4 0,5-2 1,1 4-1,0 1 182,0 3 1,0 4-1,-3 6 1,2 2 293,-2 4 0,-7 2 1,-1 7-74,2 0 1,-6 7 0,-1 4 0,-3 5 118,-2 4 1,0 4 0,0-2 0,0-1 30,0 0 1,1 5 0,3-3-1,2 2-101,2-1 0,2-6 0,5 0-87,0-7 1,-1-4-1,3-9 1,1-1-119,1-2 0,-1-11 1,-6 1-1,-4-1-174,-2 0 1,-1-1-1,-5-1 1,0-1-15,0 1 1,-6 0 0,-6 0 0,-4-2-278,-4 2 1,-4 7-1,2 3 1,1 1 199,0 4 0,1 1 1,6 2-1,-1 0 36,0 0 1,6 5 0,0 2 313,3 1 0,1 2 0,5 4 0</inkml:trace>
  <inkml:trace contextRef="#ctx0" brushRef="#br0" timeOffset="1448">2846 490 7894,'7'-8'0,"-6"-5"0,6 5 0</inkml:trace>
  <inkml:trace contextRef="#ctx0" brushRef="#br0" timeOffset="2082">2920 446 7903,'-15'0'55,"0"0"1,2 2 0,2 1 0,1 4 361,-2 1 1,4 8 0,-2 7 0,1 2-63,0-1 0,-4 1 0,5 4 0,0 0-3,3 1 1,4-1-1,1-1 1,1-4-134,4-4 1,8 0 0,8-6 0,2-4-228,3-2 0,2-6 1,2 1-1,-1-6-244,0-7 1,1-3 0,-3-3 0,0-2 112,-3-2 0,-6-6 0,2 1 1,-6-2-112,-4-3 0,2 1 0,-8-2 0,0-2-301,-3-1 0,-1-5 0,0 1 0,0-1 461,0-2 1,0-3 0,0 10 0,0 3 432,0 5 0,0 4 0,2 9-31,3 3 1,-2 4 0,7 8 1,1 2 1,-4 5-1,-2 7 1,-2 2 26,2 2 1,-3 6 0,3-2 416,-4 4-577,-1 1 1,0 6-1,0 1 1,0 1 26,0 4 1,0 0 0,0 0 0,0-2-47,0 2 1,0-7 0,0-3 0,0-7-612,0-2 0,0-3 151,0-4 0,7-8 0,3-7 82,3-9 1,0-5 0,-2-4 0,-1-4-420,1 0 1,1-3-1,-1-3 1,-1 2-13,1 2 1,-2 6 863,0-2 1,-4 10 0,3 7 70,-1 6 0,3 6 0,-4 5 1,1 3-238,-1 2 1,4-3 0,-3 6 0,-1-3-432,1 1 0,-1 0 1,-2-6-976,0 1 1,1-5 1354,-5 0 0,7-7 0,1 3 0</inkml:trace>
  <inkml:trace contextRef="#ctx0" brushRef="#br0" timeOffset="2399">3552 652 7903,'14'-23'128,"1"4"0,0 2 0,-1 3 0,3-1 157,2 0 1,-2 0-1,2 2 1,-1 2 0,0 3-1,2 1 6,-2 4 0,-2-4 0,-1 3-17,-1 0 0,-4 3 1,-2 2-126,-1 4 1,-1 3 0,-2 7-1,1 0-189,-2-1 1,-1 1 0,-2 0-1,-2 0 77,-3-1 1,2 1 0,-7 0 0,0-1 9,2 1 1,-5 0-1,3-1 1,-3 1-37,-2 0 1,1 0 0,-1-1 0,2 1 19,3 0 1,2-6 0,5 1 228,-2 2-301,0 1 0,11-5 0,4-3 1,3-4-166,2-1 0,0-1 1,-1-4-514,1-5 1,0-1-1,-2-1 1,-2 2-16,-1-1 0,-7-7 0,4-2 734,-1 2 0,-4-4 0,5-1 0</inkml:trace>
  <inkml:trace contextRef="#ctx0" brushRef="#br0" timeOffset="2900">3948 520 7903,'15'-15'240,"0"0"1,4 2-1,1 2 1,-2 3 0,-2 1 672,-1 4 0,5 0-696,-1-2 1,1 5-1,-5-2 1,-2 7-93,-4 3 0,3 2 1,-7 5-1,-2-1 1,-1 3-1,-2 1 1,0 3-47,0 2 0,0 1-51,0 6 0,-7-1 0,-3 0-433,-3 1 0,-1-2 0,-1-2 1,0-3-299,0-2 1,1-3 0,-1-8-268,0-6 1,1-2 622,-1-2 1,2-6 0,3-4 434,5-3 0,4-2 0,1 0 0,0 1 289,0-1 1,0 5 0,0 0 0,1 1 0,2-1 122,2 0 0,7 7 1,-2-2 141,3 3 1,1 2 0,1 0 0,0 0-555,-1 0 1,1 0 0,0 0 0,0 0-264,-1 0 0,6 0 1,-1 0-1,-1 0-46,-1 0 1,-3 0 0,3-2 0,1-1 45,1-2 1,1 0 0,-7 4 0,-2-2 123,-1-2 0,0 0 264,5 5 0,-5 0 0,-2 1-11,-2 4 1,6 2 0,-4 4 0,2-3-67,-1-1 0,1 3 1,5-4-1,0 1 128,-1-1 0,1-1 0,0-5 0,-1 0-228,1 0 1,5-6-1,-2-4 1,-4-3-178,-2-2 0,-9 0 1,2 1-1,-3-1-209,-2 0 1,-2 1 0,-5-1 0,-6 2-425,-5 3 1,-6 4 0,3 6 773,-2 0 0,-2 13 0,-4 3 0</inkml:trace>
  <inkml:trace contextRef="#ctx0" brushRef="#br0" timeOffset="3427">4110 711 7930,'-15'6'564,"7"3"0,3 7-319,4 3 0,1-1 1,0 7-1,0 1-8,0 2 0,0-4 0,0 1 0,1-1-57,4-1 1,3-2 0,9-6 0,1-2-133,1-3 1,3-4-1,-4-6 1,1 0-226,-1 0 0,2-1 0,-4-4 1,-3-5 176,0-3 0,-6-2 0,-1 1 0</inkml:trace>
  <inkml:trace contextRef="#ctx0" brushRef="#br0" timeOffset="3544">4037 784 7970,'9'-18'0,"9"5"564,10 5 1,10 3-565,-4 5 0,7 0 0,-4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6:00.87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17 159 8711,'-15'-6'192,"14"4"1,9-3-205,13 4 1,17 2 0,19 4 1067,10 5 0,10 3 0,16 3-605,5 4 0,-48-12 0,1 0 0,0 3 0,-1 0 0,48 8 263,-5 1 0,-1 4 0,-6-2-341,-4 0 1,-15-4-1,2 2 1,-7-4-233,-4-1 0,-12-2 0,-7-3 0,-8-4 166,-6 1 1,-7-5-1017,-13 2 1,-9-8 0,-15-5 0,-6 0-188,-2-1 1,-9-5-1,-2-5 1,-1 3 449,0 0 0,6-2 0,0-1 0,7 2 409,7 2 1,9 1 0,7 2 259,6 3 1,12 4 0,9 6 0,4 0 597,1 0 1,1 6-1,-1 4 1,0 5 189,1 4 1,-6-2 0,-2 2-558,-6-3 0,0 1 1,-11 1-1,-2 1 0,-3-1-57,-5-1 1,-11-3-1,-13 1 1,-9 0-229,-4-1 0,-4 1 1,-1-2-1,-4-1-183,-1-3 1,8-5 0,-2 1 0,5-4-204,10-1 0,0 0 0,8 0 23,0 0-439,9 0 0,9-5-457,10 0 1,1-1 0,6 3-935,-3-2 0,-4 0 0,3 7 2024,-1 2 0,-2-2 0,-5 5 0</inkml:trace>
  <inkml:trace contextRef="#ctx0" brushRef="#br0" timeOffset="2738">1737 806 7977,'23'-6'-7,"-4"-4"0,-2-3 1,-3-2-1,-1 0 105,-3 1 0,2-1 1,-6 0-1,1-1 1,-1-2 183,-2-2 0,-3 1 0,-1 4 49,0 0 1,-6 2 0,-4 2-158,-3 1 1,-2 7 0,0-2 0,1 3-1,-1 2 73,0 0 0,-4 2 0,-1 3 0,0 5-150,-1 3 0,5 6 0,-4 3 0,2 0 9,-1 5 0,4 0 0,-1 3 0,4-1-56,1 0 1,3 6-1,0-1 1,1-1-46,4-2 1,3 1-1,5-1 1,4-3 36,4 0 1,9-7-1,2-1 1,4-4-1,1-1 0,7-7 0,2-3 0,-1-3-63,-2-2 1,1 0-1,-2 0 1,-1-2-117,-2-3 0,-2-3 0,0-7 0,-1 0 74,-3 1 0,-4-1 0,-6 0 0,-2 1-117,-3-1 0,1 0 0,-6 1 1,-2-3 33,-1-2 0,-4 2 0,-3-2 107,-5 2 0,2 4 1,-2 3-1,-1 6 91,-2 2 1,-2 2-90,1 0 0,-1 2 0,2 2 89,3 6 1,-1 3 0,6 2-46,1 0 1,3-1-1,1 1-32,0 0 0,1 0 0,4-2 13,5-4 1,3-2 0,2-9 0,0-1 7,-1-2 1,1-6 0,1 1 0,2-3 8,2-2 0,4-4 1,-4-3-1,-2 1-28,-2 0 1,-1 1 0,-2 6 0,-2-1 207,-1 0 1,-6 5 105,0 1 1,-2 7 0,-2 2-74,0 8 1,0 5-1,0 2 1,0 0-186,0-1 0,2 1 0,1 0-149,2-1 1,6-1-1,-1-3 1,3-5-8,2-3 1,0-2-1,1 0 1,2-2-388,1-3 0,3 2 1,-4-7-1,1-1 64,-1-2 1,-1 3 0,-3 0 242,1-1 0,-2 2 498,-3 0 0,-4 7 223,-6 2 0,0 7-299,0 7 1,2-1 0,3-1-333,5-2 0,3-7 0,1 2 1,1-4-222,0-1 0,0 0 1,-1 0-1,1 0-130,0 0 1,-1 0 463,1 0 0,0-6 0,-1-2 0</inkml:trace>
  <inkml:trace contextRef="#ctx0" brushRef="#br0" timeOffset="3511">2869 791 8073,'6'-8'636,"-4"10"1,3 11-292,-4 5 1,-1 8-1,0-1 1,0 2 171,0 3 1,0 1 0,0 3 0,-1 5-301,-4 4 0,-3-2 0,-7 1 0,0 4-237,1 0 0,-1-6 0,0 0 0,1-3-257,-1-4 0,2-1 0,1-12-225,3-2 0,0-10 185,0-8 0,7-13 0,8-11 1,3-4 97,2-2 0,4-10 0,3-6 0,3-5-52,2-4 1,-4 1 0,6-3 0,-1-4 103,-1 1 0,5 4 0,-3 6 0,1 4 559,-2 8 0,-1 7 1,-5 7-1,2 6 54,-2 6 0,-7 6 0,-1 6 0,0 2-226,-2 2 1,-2 5 0,-6 5 0,-1 1-244,-4 0 1,-3 6 0,-7 2-1,0 1-309,0 1 1,-6-7 0,-2 3 0,-1-1-415,-1-1 0,7 1 0,-1-6-77,3 1 1,11-3 605,10-8 0,4-5 0,16-15 0,3-4 217,4-5 0,-1-4 0,5-5 0,-2-5 0,1-4 0,6-12 0,-2-6 0,3-4 0,2-5 0,-6 3 0,-4-2 0,-4 2 192,-6 5 0,-4 0 1,-9 15-1,-3 4 547,-1 7 0,-2 12 1,-7 6 59,-3 6 0,-9 9 1,-9 13-422,0 9 0,2 8 0,6 4 1,-1 3-303,-4 5 0,2 5 0,-5 3 0,0 4 12,0 1 0,4-3 1,-4 7-1,0 1-102,0 0 0,7 4 1,1-12-1,9-4-498,4-4 1,2-6 0,2-11-1,4-4 403,9-4 1,6-8 0,10-3 0,2-3 1,1-2 1,5-7-1,-4-3 1,-3-3-5,-1-1 0,-6-6 1,-2 0-1,-4 1 45,-6-2 1,0 4-1,-8-2 252,-1 2 1,-4 4-1,-5 3 1,-5 6 58,-3 2 1,-2 2-1,0 3 1,1 5-146,-1 7 1,5 3-1,2-2 1,1 2-24,4 2 0,2 1 0,1-3 0,1 2-525,4-2 0,5-4 1,10-2-1,2-4-679,1-2 1,10-1 1126,-4-5 0,10 0 0,-1 0 0</inkml:trace>
  <inkml:trace contextRef="#ctx0" brushRef="#br0" timeOffset="4664">3780 762 7911,'0'-8'1513,"0"3"1,0 10-1269,0 5 1,0 4 0,0 4 0,0 2 0,0-2 3,0-2 0,0-1 0,0 0 0,0-1-223,0 1 0,0 0-188,0-1 0,2-5 21,3-4 1,3-9 0,6-2 0,1-2 52,0-4 1,0-3 0,-1-3 0,1-1-176,0 1 1,-1-3 0,1 1-1,0 2-47,-1 2 1,-4 3 547,0 3 1,-5 3-1,3 9-83,-1 3 0,-2 3 0,-5 7 0,0-1-17,0 1 1,0 0-1,0 0-262,0-1 0,0 1 1,0 0-324,0-1 1,1-5 0,4-5 89,5-2 1,3-2 0,2 0 0,-1-2 112,1-2 0,0-3 1,-2-4-1,-2 2 44,-1 3 0,-2-1 0,4 4 359,-3-2 0,-5 2 400,1 8 1,-2-2-1,0 7-206,2 1 0,6-4 1,-1-2-194,3-4 0,2-1 0,0 0 0,-1 0-212,1 0 1,5 0 0,-1-1 0,-1-4-85,-1-5 0,-3 2 1,-1-2-1,-1-1-64,-2-2 1,-5 3 0,3 0 84,-2-1 1,-3-1 141,-7 2 0,-5 5 0,-5 10 223,-1 5 1,2 3-1,2 2 1,1 1-44,-2 4 0,4-2 1,0 5-1,1-2-93,4-3 0,2 3 1,1-1-81,0-2 1,1-9-1,4-4 1,5-3-24,3-2 0,3 0 0,2-2 0,2-3-188,-2-4 0,3-4 0,-1-4 1,-2-1-21,-2-1 1,-1-3-1,-1 4 1,1-1-111,0 1 0,-7 2 0,-2 1-440,1 0 939,-5 0 0,4 9 1,-6 6-1,0 8 155,0 5 1,0 2 0,0 0 0,0-1-52,0 1 0,5 0 0,2-1-182,1 1 0,1-5 1,6-2-99,0-1 1,0-3-1,-1-5 1,1-2-158,0-2 0,-1-5 1,1 3-152,0-1 1,-1 3 69,1-5 0,-7 9-202,-3 1 1,2 1-46,-2 9 0,4-5 0,-2 3 39,1-1 1,2-2-1,5-5 1,-1 0 429,1 0 0,-7-7 0,12-1 0,-4-7 0</inkml:trace>
  <inkml:trace contextRef="#ctx0" brushRef="#br0" timeOffset="4927">5074 262 7950,'0'-23'0,"0"4"745,0 3 1,0 11-1,0 8-183,0 10 0,0 16 1,0 2-1,-2 5-163,-3 5 1,-1 2-1,-6 2 1,2 3-172,-1 1 0,-2 5 1,-2-5-1,2-2-325,3-1 0,-3-2 0,5-2 1,-2-3-441,0-4 1,7-6 0,0-4 0,6-6-263,7-2 0,10-9 0,4-5 0,5-8-177,6-10 1,2-3 975,7-11 0,7-4 0,1-11 0</inkml:trace>
  <inkml:trace contextRef="#ctx0" brushRef="#br0" timeOffset="5093">5838 101 8611,'-36'5'0,"-3"1"0,-5 2 0,-4 4 464,-1 1 1,-11 3-1,3 4 1,0 4-382,1 4 1,-1 1-1,-4 1 1,6-1-453,3 0 0,-4 3 1,4 0-1,0 4 369,3 2 0,-4 1 0,1 5 0</inkml:trace>
  <inkml:trace contextRef="#ctx0" brushRef="#br0" timeOffset="5760">5074 747 7911,'29'-14'0,"-1"-1"46,-4 0 1,2 5-1,-6 2 1,-2 2 368,-2 3 1,-1 1-1,0 2 1,-1 0 71,1 0 0,-5 2 1,0 2-261,1 6 0,-3 3 0,0 2 0,-1 0-71,-4-1 0,0 1 1,1 0-1,1-1-157,-2 1 1,-1 0 0,-2 0-33,0-1 1,-7-1-1,-3-3 1,-1-3-160,1-1 0,-3-4 0,3 3 0,-3-4-266,-2-1 0,1 0 0,-1 0 342,0 0 1,1 0-1,-1 0 782,0 0-375,7 0 0,1 2 68,7 3 1,2-3-1,3 2-174,5-2 1,3-2 0,2 0 0,-1 0-189,1 0 1,5-5 0,1-1-1,0-3 4,0-2 1,4-2 0,-4-2 0,0-1-115,0-4 0,4 4 0,-5-4 0,-2 4 35,-2 1 0,-3 6 1,-2 0 414,-1 3 0,-7 3-106,2 8 0,-3 3 1,-4 6-1,-1 1-36,-2 0 0,-6-1 0,3 3 0,-2 1-84,0 1 0,2 1 1,-4-5-1,4-1-153,2 1 0,1-5-72,5 0 1,0-9-1,1 1 62,4-5 1,3-9 0,9 2-1,1-3-132,1-1 1,7-1 0,-3 0 0,2 1-9,-1-1 0,-4 2 0,3 3 1,-2 5 192,-3 3 1,-7 2 0,-1 0 471,2 0 0,-6 7-636,-1 3 0,-3-2 1,-2 2-534,0 1-1326,0 2-1406,-7-5 3428,6-1 0,-6-7 0,7 0 0</inkml:trace>
  <inkml:trace contextRef="#ctx0" brushRef="#br0" timeOffset="6511">5867 644 7911,'10'0'336,"0"0"1,-5 0 0,3 2 0,0 1 0,0 2 0,4-1 665,1-3 1,2-1-863,-1 0 1,1 0-1,0 0-250,-1 0 0,-1-1 1,-1-4 76,-2-5 0,-5-3 0,3-2-200,-2 0 0,-3 2 195,-7 4 1,-5 2-1,-5 7 1,-1 0 216,0 0 0,1 8 1,-1 5 32,0 5 1,1 7 0,-1-4-1,0 2-97,0 3 0,2 2 0,4-1 1,4 0-1,3-5-27,2 0 1,0-3-1,2-6 1,3-1-98,4-2 1,9-7 0,2 2 0,0-4-485,1-1 1,-3 0 0,5-1 0,-1-4-342,1-5 0,2 2 0,4-2 0,-1 0 507,-4 2 0,4-3 0,-3 4 0,1 1 62,-2-1 1,2-3-1,-4 5 1,-1 0 328,0-1 0,-1 4 0,-6-4 0,1 1 18,0 0 0,-5-5 0,-2 4 1835,-2-3 0,-1 0-1466,-5-6 1,-1 2 0,-4 3 0,-5 5-137,-3 4 0,-2-4 1,0 0-1,-1 2-184,-3 1 1,1 8-1,-5 3 1,0 2-44,0 4 0,5-4 0,-3 10 0,1 1-170,1 2 0,-1-1 0,5 0 0,2-2-117,3-3 1,4-2 0,6-1 210,0 0 1,6-7 0,4-3 0,5-4-5,5-1 0,2-6 1,8-4-1,-1-3 30,1-2 0,-1-4 1,0-4-1,1-3-175,-1-5 0,-1-8 0,-2-1 0,-3-2-84,-2-2 1,4-7 0,-4-3 0,0-3-97,0-2 0,-1-3 0,-7 2 1,-2 4 433,-1 4 1,-2 11 0,2 12-1,-5 8 416,-3 4 1,-2 11-1,0 6-225,0 8 1,-2 13 0,-3 7-1,-3 8-45,0 6 1,-10-1 0,3 8 0,-1-2-300,0 2 1,-6-1 0,-2 6 0,-2 0-457,1-2 0,-3 8 1,6-7-1,-1-6-218,3-5 1,5-11-1,6-1 1,4-9 201,3-5 1,4-7 0,3-5 0,4-2-400,4-2 0,9-6 907,2-4 0,11-10 0,2-3 0</inkml:trace>
  <inkml:trace contextRef="#ctx0" brushRef="#br0" timeOffset="7117">6749 703 7853,'8'-6'933,"-3"-4"0,-1 3-522,0 3 1,-2 4 0,3 4-185,-3 6 1,-2-2-1,0 2 196,0 2-279,0 1 1,0 1 0,0 1-25,0 0 1,0-1 0,0 1 0,0 0-130,0 0 0,-5-1 1,-2 1-1,-1-2-231,-3-3 1,-2 1-1,-2-4-656,0 1 1,5-5 342,1 2 0,5-10 43,-1-5 0,10-1 0,7 0 0,4 2 250,4 3 0,6-4 0,-2 4 0,4-1 199,1 0 0,-4 1 1,-1 3-1,3-2 20,0 1 1,-2 3 0,-2-1 0,-2-1 364,-3-2 0,3-1 0,-1 2 250,-2-1 1,-2-6-1,-3 1 34,-3-3 1,1 3 0,-7 2-315,-6 2 1,0-1-1,-7 4 1,-3-2-102,-1 2 0,-7 1 1,-1 4-1,0 3-109,0 4 0,-4 4 0,4 2 0,0 0 81,0-1 1,1 6 0,5 0 85,1-2 1,5-2-1,6-3-79,6-3 1,7-4-1,8-6 1,3-1-25,2-4 0,2-3 0,4-9 0,2-2-37,3-6 0,-2-7 1,2-4-1,-3-2-195,-2-3 0,2-8 0,0-5 1,0-3-179,-3-2 0,-8-1 0,-1 4 0,-4 12 1060,-5 10 0,-4 8-419,-6 11 0,-8 22 1,-8 12-1,-10 17 133,-7 12 0,-8 12 1,2 12-1,-3 6-189,-3 4-888,8-12 0,7 2 0,13-16-304,5-7 0,6-2 0,7-14 0,4-6-1177,5-5 1,9-13 2045,6-4 0,9-10 0,4-3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6:48.05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163 110 7789,'8'-7'-198,"-3"-2"1,1 0 0,-1 0 916,-2-3 0,-1 4 87,-2-2-585,0 7 0,0-5 220,0 3-99,0 3-111,0-4-64,0 6 0,0 1 38,0 4 1,-2 3 192,-2 7-193,2 0 1,-11-1 51,11 8-103,-11 1 0,10 6 164,-7 0 1,5 6-214,-5-1-76,1 7 0,-1-9 1,0 6-1,-1 0 0,-3-2 1,1-2-16,4-6 1,-3-1-123,7-7 75,0 0-213,5-6 131,-6-6 97,4-1 1,-3-7 0,9-3 0,2-6-28,2-5 1,2-11 0,5-1 0,-2-5-307,-3-3 1,6-12 0,-5 4-30,1 1 0,-2-8 218,-1 5 1,3 1 0,-6 6 0,1 1 170,-1 3 0,1 9 574,-2 4 1,-3 12-1,2 8 1,-2 8-124,-2 5 1,0 3-1,0 4 31,0 4 0,0-1-214,0 2 0,7-1-118,2 6 0,4-1 12,2 1 1,-5 1 46,0 3 1,0-3-1,4 3 1,1-3-268,0-1 0,-1-1 0,1-1 1,0-4-1,-1-4 11,1-4 1,-5-3-1,-2-1-56,-1-2 1,-1-7-394,-1 2 1,-5-4 222,0-1 1,-6 0 0,-9 0 0,0 0-138,0 0 0,1-5 0,-3-1 108,-2-2 1,1 4 0,-5 0 0,0 2 102,0 2 0,0 0 0,-3 0 65,2 0 0,4 2 1,-3 1-1,0 3 1,2 3 108,0 2 1,6-5 0,7 1 0,0-2 500,0 0-400,4 0-56,-2-5 0,8 0 0,2-2 0,6-1 0,3-4 1,2 1 315,0-1 1,1-3-278,4 6 1,-4-3-1,4 4 1,-2-2-37,1 2 1,-2-4 0,2 2-1,-3 2-559,-1 1 0,0 2-1119,0 0 1,-6 0 1253,1 0 1,-5-5 391,5 0 0,-7-6 0,4 3 0</inkml:trace>
  <inkml:trace contextRef="#ctx0" brushRef="#br0" timeOffset="2088">295 110 7789,'-7'-15'577,"6"7"-487,-6 1-20,1 7 0,2 0 589,-5 0-277,-1 0-137,-5 7 0,5 1 285,1 7-117,-1 6-271,2 2 1,-5 6 0,3 1 131,-3-1 0,0 7-84,3 3-157,-3-3 0,6 5 0,-4-7-1,1-1 0,5-2-14,-5-2 0,7-1 177,-2-3-30,3-4-339,2-13 102,0-1 1,0-11 0,2-4 0,1-8 0,4-5 0,-1-6-269,1 0 1,3-4-1,-5-2-121,-2-1 348,5-7 1,-6 8 0,3-4 0,-4 1 0,-1 5-78,0 5 1,0 4 0,0 8-138,0-1 861,0 7 963,0 1-1138,7 7 0,-4 0-25,7 0-730,0 0 0,4 0 78,1 0 1,-7-1 257,-3-4 1,-3 1-4,-2-5 0,0 4 173,0-5 234,0 7 432,0-4-478,0 7 1,1 0 145,4 0 1,-1 7 93,5 2-285,1 5 1,0 7 158,0 3-243,0-2 11,4 5 1,-4-4 82,0 7-9,0-1-179,-2 0 0,3 1 1,-4-2-1,-1-2-175,1-2 0,-1-6 0,-2 2 1,1-4-82,-2-1 0,0-2 0,0-2 36,2-1-10,0-7 1,-5 2-8,0-10 0,0 0 0,0-8 0,0-3 0,0-2-313,0-3 1,-5-4-1,-1-9 1,-2-5 114,-4-4 0,-1-6 0,-2 0 0,2 2 97,3 1 0,-3 9 0,5 4 367,0 7 1,2 5 351,6 6 1,0 8 0,0 7 340,0 9 0,0 5 0,1 6 0,4 4-429,5 4 0,-2 2 0,2 1 1,1 1-1,1 3-120,-3-3 1,5 6 0,-5 1 0,4 3-99,2 3 0,-2-8 0,-1-3 0,-3-3 0,1-3-253,-2-3 0,4-4 0,-6-6-1398,3-1 1246,-6-6 0,8-3 142,-6-10 1,0-4-1,-5-9 1,-2-4-356,-3 0 1,-3-5 0,-6-7 0,-1-3 227,0-1 0,-1-6 0,-2 2 0,-2-4-92,2 3 1,4 6 0,2 9-385,2 3 1017,7 4 1,-3 15 0,6 6-1,1 10 227,4 7 1,-2 0 0,7 4 0,0-1 0,0-1-320,0-1 1,-2 3-1,3-1 1,-3 0-275,-1 1 1,-1-5 0,-2 4-114,1-4 1,0-1 0,-5 0-295,0-1 0,-2-6 278,-3-3 0,-3-5 0,-7-3-344,0-2 0,1-6 0,-3 1 323,-2-3 1,2-2-1,-2 2 1,3 3-1,1 5 153,0 4 1,0 1-1,1 1 1,1 4 0,1 5 448,2 3 0,2 3 0,-3 2 1,3 2-93,1-2 1,2 3 0,5-1-180,0-2 0,-5-7 0,0-1-143,2 1 1,3-4-56,5-2 0,3-12 0,7-6 0,0-6 1,-1-4-135,1-3 1,0-2 0,-2-1-1,-2-1 12,-1 1 1,-2 1 0,2 3-1,-5 6 257,-3 3 1,-1 2-28,4 5 0,-5 9 1,0 9 395,-8 5 1,0 7 0,-2 2 0,-2 1-38,-1 1 1,4-1 0,0 4-252,3-4 1,-4 3-1,4-8 1,-1-1 0,1-2-56,2-1 0,3-5-331,1 0 0,0-14 0,1 0 0,3-10 0,2-3-401,2-3 0,-3-6 425,5 1 0,-7-1 0,2 0 0,-2 5 171,2 4 0,-3 0 71,3 7 0,-4 5 1,-1 5-1,0 8 489,0 5 1,0 7 0,0 1 0,0 0-101,0 0 0,0 1 0,0-4 1,0 1-224,0-1 0,0-2-282,0-1 1,2-7 0,1-1-107,2-1 1,0-6-107,-5 0 0,0-1 0,-2-9 1,-1-2-218,-2-1 309,-6 5 1,4-5 0,-4 5 24,1 0 0,5-4 64,-5 8 0,9-1 0,1 5 568,8 0 1,5 0 0,2 1 0,1 3-24,4 0 0,-2 1 0,4-3 1,0 1-112,-4 2 0,-2 0 1,-3-3-1,-1 1-108,-3 2 0,-4 0 0,3-4-107,-1 4-157,-2-3 0,-12 9 0,-3-6 0,-4-2 1,-4-1-271,-2-2 1,-1 5-1,1 0 1,-4-2-690,-4-1 852,-1-2 0,-1 0 0,3 0 1,2 0-154,5 0 1,4 0 275,1 0 788,7 0-324,8 0-302,8 0 0,7 0 129,0 0 0,4 0 1,3 0-1,1 0 1,1 0-1,1 0 151,-1 0 0,-4 0 0,2 0 0,0 0-42,-4 0 1,-2 0-224,-1 0 0,-2 1-418,-3 4 0,-10-3 0,-10 5-661,-3-1 844,-9-4 1,0 4 0,-8-4 0,1 1-186,-1 2 1,1 0 0,1-5-96,4 0 0,-2 0 0,6 0 154,2 0 388,8 0 1,10 0 0,12 0 200,6 0 0,3 0 1,7 0-1,-1 0 0,4 0 94,0 0 0,2 0 0,-2 0 1,0 0-153,-3 0 0,-4 0 0,1 0 1,-5 2-10,-4 2 1,-3 0-213,-3 6 0,-10-6 1,-12 5-1,-6-1-83,-6 0 0,-4 0 1,-3 4-1,-2-4-488,-1-2 1,-7 4 0,4-5 236,-1-2 1,2-1 0,8-2 20,4 0 1,9-7 0,12-1-113,6 0 0,7-3 0,8 4 1,3 0-691,2 1 1,3-4 0,7 4-956,1-3 1999,1 6 0,-6-10 0,0 5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30T15:17:05.88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381 322 12698 230785 39771,'0'-10'-1232'0'0,"0"0"1"0"0,5 5 1417 0 0,0-4-83 0 0,0 5 1 0 0,-7-2-1 0 0,-3 6-26 0 0,-5 0-36 0 0,-3 6 1 0 0,-1-2-1 0 0,-1 5 1 0 0,0 1 0 0 0,1 0 87 0 0,-1 0 0 0 0,0 0 0 0 0,0 3 0 0 0,2-2-37 0 0,4-1 1 0 0,-3-5 0 0 0,6 3 50 0 0,-3-2-160 0 0,6-1 0 0 0,-2-5 0 0 0,9-1 0 0 0,2-3 3 0 0,2 0 1 0 0,2-8-96 0 0,5 2 1 0 0,-1-3 115 0 0,1-1 0 0 0,0-1 4 0 0,0 0-21 0 0,-1 7-3 0 0,-6-5 292 0 0,5 11-173 0 0,-11-4 0 0 0,3 7-46 0 0,-10 4 1 0 0,-3 0 0 0 0,-7 7 0 0 0,1 2-1 0 0,-3 1 1 0 0,-1 3 0 0 0,-1-2-12 0 0,1 1 1 0 0,1-4 0 0 0,4-2 0 0 0,2-3 0 0 0,3 0-92 0 0,1 1 78 0 0,2-6 22 0 0,5 3-74 0 0,0-6 1 0 0,7-1 0 0 0,4-2 0 0 0,6-4 0 0 0,2-1-1 0 0,-1-4-55 0 0,-2-1 0 0 0,-1-1 0 0 0,1 1 0 0 0,1 1 0 0 0,-1 2 71 0 0,-3-1-54 0 0,-8 4 16 0 0,8 1 4 0 0,-11 6 491 0 0,4 0-319 0 0,-19 6 0 0 0,-3 7 1 0 0,-12 7-1 0 0,2 0 0 0 0,2 1 1 0 0,-3 2-1 0 0,1 0-36 0 0,2-4 0 0 0,-2 1 0 0 0,6-4-39 0 0,2-3 20 0 0,8-1-336 0 0,4-4 291 0 0,-1 5 13 0 0,6-12-31 0 0,-6 6-221 0 0,14-7 1 0 0,-4 0 129 0 0,7 0 1 0 0,1-7-62 0 0,9-2 0 0 0,-2-4 0 0 0,6-2 91 0 0,2 0 1 0 0,0 1 0 0 0,1-3-1 0 0,-5 1 53 0 0,0 1 0 0 0,-3-1 0 0 0,-4 9-152 0 0,0-1 422 0 0,-7 5 454 0 0,5-4-508 0 0,-12 7-68 0 0,-1 7 1 0 0,-4 1-7 0 0,-11 7 3 0 0,3-1-103 0 0,-15 8 8 0 0,4-6 0 0 0,-7 10 0 0 0,3-5 0 0 0,1 1 0 0 0,3-1 0 0 0,1-5 0 0 0,6-3-86 0 0,5-3 0 0 0,3-7-187 0 0,3 2 253 0 0,3-3-505 0 0,-5-2 308 0 0,21 0 1 0 0,-5-7-87 0 0,11-3 142 0 0,3-3 0 0 0,-5-1 0 0 0,5-1 1 0 0,-1 0-1 0 0,0 1 0 0 0,-1-1-168 0 0,-3 0 1 0 0,3 1 635 0 0,-1-1 0 0 0,-6 7 242 0 0,-4 3-57 0 0,-7 3-212 0 0,4 9-292 0 0,-14 1 0 0 0,-1 8 71 0 0,-6 4 125 0 0,-1-4-161 0 0,-6 12 0 0 0,4-10 0 0 0,-2 5 1 0 0,1 0-1 0 0,0-2 0 0 0,0 0 1 0 0,3-3 79 0 0,4-2-481 0 0,7-8 183 0 0,-2 6 22 0 0,-1-13-228 0 0,6 12 0 0 0,-4-11 83 0 0,10 3 0 0 0,3-7 136 0 0,7-8 0 0 0,-1 4 1 0 0,3-12-1 0 0,1 0 1 0 0,1 2-1 0 0,-1-1 1 0 0,-1 3-993 0 0,-3-1 750 0 0,1 7 1145 0 0,0-5-396 0 0,-7 11-238 0 0,-2-5 373 0 0,-6 7 1 0 0,-6 7-174 0 0,-4 3 0 0 0,-5 4 209 0 0,-4 6-152 0 0,2-4-280 0 0,-4 12 0 0 0,2-10 0 0 0,-1 5 221 0 0,2-2-406 0 0,2-1 1 0 0,3-1 167 0 0,3 1 1 0 0,2-2-582 0 0,3-8 223 0 0,3 3-358 0 0,-4-12 297 0 0,12 6 146 0 0,2-7 1 0 0,7-2-112 0 0,0-3 0 0 0,1-3 0 0 0,2-6 0 0 0,2-1 7 0 0,-3 0 1 0 0,0 1-1 0 0,-2 0-151 0 0,-1 5 128 0 0,-6-4 120 0 0,-1 11 1304 0 0,-7-5-281 0 0,0 7-328 0 0,-7 13 1 0 0,-1-1 266 0 0,-6 12-414 0 0,-1 1-116 0 0,-6-2 1 0 0,4 5-100 0 0,-2-4 0 0 0,2 2 0 0 0,3 0 1 0 0,1-3 46 0 0,3-2-274 0 0,-3-1 246 0 0,11-5 70 0 0,-4-1-1106 0 0,6-5 694 0 0,0 4 1 0 0,6-13-304 0 0,4 0 1 0 0,3-7 188 0 0,2-8 0 0 0,1-1 72 0 0,4-4 0 0 0,-4-2-306 0 0,3-8 0 0 0,-2 1 100 0 0,-2-1 1 0 0,-7 1 86 0 0,-3 0 0 0 0,-4 4-19 0 0,-1 1 0 0 0,0-1 138 0 0,0-4 0 0 0,-5 4 120 0 0,0 1 1 0 0,-4 6 271 0 0,4-2 0 0 0,-5-1 143 0 0,5 1 0 0 0,0-1-192 0 0,5 1 1 0 0,0 3-204 0 0,0-8 0 0 0,7 5 62 0 0,2-4 0 0 0,1-1 369 0 0,5-4-155 0 0,-10 6 114 0 0,21-5-270 0 0,-16 6-98 0 0,11-8 0 0 0,-6 6 163 0 0,-1-1-39 0 0,-5 7-46 0 0,4-3 0 0 0,-10 6 243 0 0,7 1 124 0 0,-7 5-329 0 0,4 3-4 0 0,-7-1 74 0 0,0 6-100 0 0,-7 1 1 0 0,-6 8-55 0 0,-7 7 0 0 0,-6 4 1 0 0,3 2-1 0 0,-1 1 1 0 0,-1 0-1 0 0,1 0 0 0 0,-1-1 86 0 0,1-3-212 0 0,6-2 1 0 0,-2-1 146 0 0,10 0 0 0 0,-1-6-21 0 0,6 1 3 0 0,0-6 11 0 0,5 2 67 0 0,0-6-57 0 0,7-13 1 0 0,1 2-38 0 0,7-14 1 0 0,6 1 0 0 0,2-6-342 0 0,0 1 354 0 0,4-1 1 0 0,-4 6-11 0 0,7-1 0 0 0,-6 2-45 0 0,1-1 40 0 0,-7-4-29 0 0,3 12 0 0 0,-11 0 525 0 0,-1 6-177 0 0,-5 6-240 0 0,2-2 261 0 0,-6 6-213 0 0,-6 6 3 0 0,-9 3 1 0 0,-6 10-1 0 0,-5 2 1 0 0,-1 2 8 0 0,-4 3 0 0 0,7 1 0 0 0,-5-1-30 0 0,1-2 1 0 0,7-1-212 0 0,1 2-57 0 0,4 2 268 0 0,7-10-287 0 0,-4 4 117 0 0,12-6 126 0 0,-6-7-164 0 0,7-2 1 0 0,17-17 0 0 0,4-5 0 0 0,3-6 0 0 0,2-4-311 0 0,-3-2 381 0 0,5-1-3 0 0,-5 6 1 0 0,1-3 213 0 0,1 6-233 0 0,-7-6 27 0 0,3 10 0 0 0,-8-5-72 0 0,-3 6 314 0 0,3 7 565 0 0,-11-5-512 0 0,4 11-103 0 0,-19 2 0 0 0,0 15 1 0 0,-15 9-1 0 0,-4 4 0 0 0,-4 3 1 0 0,-3 2 147 0 0,1 1 0 0 0,-3 0-341 0 0,7-4 1 0 0,0 4 107 0 0,4 0 0 0 0,7-4 53 0 0,4-6 0 0 0,4-6-45 0 0,5 2 1 0 0,-1-9-957 0 0,6-1 633 0 0,0-7 0 0 0,13 2-208 0 0,7-10 280 0 0,6-9 0 0 0,8-9 1 0 0,1-7-32 0 0,-1 1 1 0 0,1 0 285 0 0,-1-1-200 0 0,0 1 39 0 0,1-1 0 0 0,-1 1-39 0 0,1 0 0 0 0,-8 6 128 0 0,-2 3 0 0 0,-5 9 782 0 0,-5 1-107 0 0,-4 7-339 0 0,-6-4 1 0 0,-18 25 0 0 0,-6 7 0 0 0,-6 2 159 0 0,-1 0-473 0 0,2 0 0 0 0,-2-2 131 0 0,-3 9 1 0 0,2-6-200 0 0,-2 6 1 0 0,8-11 103 0 0,2 6 110 0 0,6-2-304 0 0,-4-5 0 0 0,9 0 118 0 0,3-8 0 0 0,2-6-603 0 0,3-3 317 0 0,4 4-203 0 0,-6-8 352 0 0,14 6 1 0 0,3-14-1 0 0,9-4 1 0 0,6-7-294 0 0,2-7 365 0 0,3-2 0 0 0,-1 2-99 0 0,1 1 1 0 0,-1 1 78 0 0,0-2 1 0 0,-1-1 306 0 0,-3 6-59 0 0,-4 1-65 0 0,0 4 1 0 0,-6 5 572 0 0,0 1 112 0 0,-1 5-552 0 0,-12-2 1 0 0,3 12-1 0 0,-10 6 1 0 0,-7 4-1 0 0,-4 5 730 0 0,-3 2-903 0 0,-8 2 0 0 0,5 4 145 0 0,-8 0 1 0 0,2 1-130 0 0,4-1 0 0 0,-2 1 89 0 0,6-1 0 0 0,-4-1-310 0 0,4-4 1 0 0,0 2-53 0 0,6-6 241 0 0,6 0-632 0 0,-5-12-201 0 0,11 5 589 0 0,-5-12 1 0 0,9 4 0 0 0,5-10 0 0 0,7-4-83 0 0,9-4 0 0 0,6-9-166 0 0,6-2 244 0 0,-4-4 221 0 0,11-1 0 0 0,-11-1 55 0 0,4 1 1 0 0,1 4 104 0 0,-2 1 0 0 0,-5 6 37 0 0,-4-2-253 0 0,-7 4 373 0 0,3 8 1 0 0,-11 1 123 0 0,0 7-388 0 0,-7 0 1 0 0,-3 9 0 0 0,-12 4 275 0 0,-6 5 280 0 0,-4 8-216 0 0,-8-3 1 0 0,-6 12-148 0 0,5-10-254 0 0,-5 16 0 0 0,5-17-104 0 0,-3 11 1 0 0,8-4 155 0 0,-4-2 1 0 0,9-4 111 0 0,-3-1-567 0 0,6-6 102 0 0,-4 3 232 0 0,8-6-18 0 0,-1 0 124 0 0,7-7-317 0 0,1-2 0 0 0,11-6 0 0 0,4-1 0 0 0,8-6 0 0 0,5-6-716 0 0,5-5 1043 0 0,2-8 0 0 0,3 8-242 0 0,4-6 10 0 0,-4-1 356 0 0,5 2 1 0 0,-7-3-163 0 0,0 6-79 0 0,-6 1 481 0 0,5 4-222 0 0,-12 7 38 0 0,-1-5 151 0 0,-2 11-233 0 0,-11-4 0 0 0,4 7 0 0 0,-7 4 1 0 0,-4 7-1 0 0,-7 4 0 0 0,-4 5 812 0 0,-4 2-836 0 0,-12 2 0 0 0,12 4-171 0 0,-9 0 244 0 0,-4 1-74 0 0,8-1 0 0 0,-7-4 117 0 0,12-1-32 0 0,1 1-203 0 0,-3-2 1 0 0,11-1-699 0 0,-4-2 447 0 0,4-10 1 0 0,3 9 48 0 0,-5-10-52 0 0,11-1-20 0 0,-5-2 1 0 0,9-6 52 0 0,3 0 0 0 0,0-1 61 0 0,10-4 0 0 0,-2-3 0 0 0,11-7-105 0 0,2 0 302 0 0,2-6 0 0 0,1 3-155 0 0,1-6 1 0 0,-2 6 217 0 0,-4-2 0 0 0,2 4-146 0 0,-6 1-19 0 0,6 0 1 0 0,-10 7 385 0 0,4 3-62 0 0,-10 4 0 0 0,-4 2 1 0 0,-7 4-1 0 0,-4 5 45 0 0,-5 3 1 0 0,-5 8 0 0 0,-4 4 0 0 0,-6 2-31 0 0,-3 3 0 0 0,-1-1-173 0 0,0 1 55 0 0,6-1-33 0 0,-5 0 1 0 0,7-1 32 0 0,-4-3 0 0 0,4 1-309 0 0,6-7 0 0 0,1 1-40 0 0,-1-5 270 0 0,7-7-581 0 0,1 5 171 0 0,7-11-470 0 34,0 4 624 0-13,7-6 0 0-1,2-6 1 0 1,9-4-1 0 0,4-5 31 0-20,1-5 1 0 0,-1 4 0 0 0,5-5 1 0-1,-3 0 0 0 0,-4 4-5 0 0,4-2 0 0 0,-6 7 448 0 0,2 2 0 0 0,-9 7 83 0 0,-1-2-441 0 0,-7-3 126 0 0,10 7 136 0 0,-11-6 1 0 0,3 14-1 0 0,-10 4 1 0 0,-5 5 165 0 0,-3 4 1 0 0,-8 6 0 0 0,-2-1 0 0 0,-2 2-229 0 0,1 3 1 0 0,4-6 20 0 0,-4 1 1 0 0,6-7-225 0 0,-2 1 1 0 0,4-2 102 0 0,1-3 56 0 0,7 1-393 0 0,-5-7 151 0 0,11 5 141 0 20,-4-11-169 0 6,6 4 1 0 1,1-6-1 0 0,4-1 1 0-1,7-4-1 0 1,6-3 1 0-1,5-2 108 0-17,0 0 1 0 0,3 0 0 0-1,-7-3-1 0 1,-1 3 199 0-9,-1 6 1 0 0,-3-3 0 0 0,1 2-159 0 0,0 2 97 0 0,-7 1 1 0 0,0 7 0 0 0,-5 2 446 0 0,2 1 0 0 0,-2 2-323 0 0,-8 4 1 0 0,2 6 0 0 0,-7-1-101 0 0,-1-1 0 0 0,-2 0 1 0 0,-2 0-1 0 0,2 2-109 0 0,3-2 1 0 0,-3-8 0 0 0,5-4-1 0 0,-2-1-277 0 0,1 0 144 0 0,5 0 1 0 0,-4-5 14 0 0,3 0 20 0 0,4-7 1 0 0,-6-1 0 0 0,7-6 0 0 0,-2-1-156 0 0,-2 0 1 0 0,2-6-1 0 0,-5-4 1 0 0,2-1 6 0 0,1 2 1 0 0,-8-2 0 0 0,4 4 64 0 0,0 0 1 0 0,-4 4-68 0 0,7-2 7 0 0,1 10 412 0 0,4 4 1 0 0,0 7 692 0 0,0 4 0 0 0,0-2-373 0 0,0 7 0 0 0,4 5-159 0 0,1 5 0 0 0,7 1 0 0 0,-4-3 0 0 0,2 3 0 0 0,0 0-97 0 0,1 0 1 0 0,2-1 0 0 0,2-5 0 0 0,-1-1-128 0 0,1 1 1 0 0,-5-2 0 0 0,0-1-127 0 0,1-3 1 0 0,-3-5 0 0 0,0-1-337 0 0,-1-6 209 0 0,-2-5 1 0 0,-5-2 0 0 0,0 0 0 0 0,0-3-128 0 0,0-5 0 0 0,-7 2 1 0 0,-2-6 128 0 0,-4 1 0 0 0,-4 0 0 0 0,-1-5 0 0 0,-1 1-179 0 0,1-1 0 0 0,-4 3 0 0 0,3 0-660 0 0,1 2 506 0 0,8 2 629 0 0,4 4 1 0 0,1 5 355 0 0,0 0 0 0 0,6 9 0 0 0,9 1-76 0 0,3 8 0 0 0,2 5-103 0 0,0 2-97 0 0,-1-1 192 0 0,8 1 1 0 0,-6 0-164 0 0,3-1 1 0 0,-4 1-1 0 0,-3 0 1 0 0,-3-1-83 0 0,3 1-280 0 0,1 0 261 0 0,-5-7-31 0 0,-1-1 1 0 0,-7-9-232 0 0,0-3 1 0 0,-2-3-1 0 0,-1-7-46 0 0,-2 0 0 0 0,-7-6 0 0 0,4-3 0 0 0,-2-4-492 0 0,1-1 0 0 0,-1-1 1 0 0,-5-1 19 0 0,0-3 1 0 0,1 3 350 0 0,-1-3 49 0 0,7-4 47 0 0,-5 13-74 0 0,11-9 48 0 0,-4 18 0 0 0,6-5-334 0 0,0 6 1852 0 0,0 7-682 0 0,6 1-296 0 0,2 7-212 0 0,7 0 586 0 0,0 13 0 0 0,-1-3-315 0 0,1 10 0 0 0,0 3 1 0 0,0-1-1 0 0,-1 3 343 0 0,1-1 1 0 0,-5 1-476 0 0,0 4 1 0 0,-2-4 0 0 0,1-2 353 0 0,-4-2-464 0 0,4-2 1 0 0,-8-4-701 0 0,4 0 405 0 0,-3-7 1 0 0,-2-3 0 0 0,0-10 0 0 0,0-5-245 0 0,0-3 0 0 0,-2-6 1 0 0,-3-3-1 0 0,-3-1-47 0 0,0-3 0 0 0,-5-3 1 0 0,1-4-1 0 0,-4-1-58 0 0,-4 1 1 0 0,1-3-1 0 0,4 0 70 0 0,0-1 0 0 0,1 4 149 0 0,-1-1 1 0 0,2 8-309 0 0,3 1 1003 0 0,4 7-241 0 0,6-3-234 0 0,0 13 424 0 0,0 1 1 0 0,5 9-1 0 0,1 3 1 0 0,2 5-1 0 0,4 4 1 0 0,1 4-1 0 0,1 4 128 0 0,1 1 1 0 0,-5-6-1 0 0,0 5 1 0 0,0-3-119 0 0,-2 1 0 0 0,3 4 0 0 0,-4-4 1 0 0,-1-2-297 0 0,1-2 1 0 0,-1-3-64 0 0,-1-3 214 0 0,-3 3-86 0 0,4-11 0 0 0,-6 3-76 0 0,0-10 0 0 0,-1-3 1 0 0,-3-7-1 0 0,-2-1-426 0 0,-2-4 1 0 0,-2-1 0 0 0,-5-5 0 0 0,-1 1-327 0 0,-4-1 1 0 0,2-3 60 0 0,-6-6 1 0 0,6 4 243 0 0,-2-3 0 0 0,4-4 212 0 0,1-1 1 0 0,1 3-83 0 0,-1 2 0 0 0,2 8-333 0 0,3 1 136 0 0,3 7 604 0 0,7-3 1082 0 0,0 13-900 0 0,7 2 1 0 0,1 7 0 0 0,7 4-1 0 0,0 5 1 0 0,-1 5 0 0 0,1 3 0 0 0,0 3 354 0 0,-1 2 0 0 0,1-4 0 0 0,-2 6-185 0 0,-3 1-240 0 0,3-5-142 0 0,-11 7 1 0 0,6-7 0 0 0,-5 4 0 0 0,2-6 0 0 0,-2-2-248 0 0,-1-3 0 0 0,-4-6-167 0 0,-3-3 174 0 0,4-10 1 0 0,-12-3-1 0 0,3-6 1 0 0,-3-3 0 0 0,-2-2-1 0 0,2-6 1 0 0,2-4-103 0 0,1-6 1 0 0,2 4-1 0 0,-4-6-263 0 0,2-4 0 0 0,7 8 0 0 0,-2-8 0 0 0,4 7-461 0 0,1 5 748 0 0,0-4 793 0 0,0 17-320 0 0,6-5-512 0 0,2 6 677 0 0,7 7 1 0 0,0 1-140 0 0,-1 7-86 0 0,8 7 0 0 0,-11 1 1 0 0,4 7-1 0 0,-2-1-13 0 0,0 1 1 0 0,-3 5 0 0 0,-2-1-1 0 0,0-1 1 0 0,-2-2-60 0 0,1-1 0 0 0,-2-5 1 0 0,-5 0-25 0 0,0 1-280 0 0,0-4 226 0 0,0-1 0 0 0,0-7-178 0 0,0-4 1 0 0,0-5 0 0 0,0-10 0 0 0,0-3-401 0 0,0 1 1 0 0,0-6-1 0 0,0 3 1 0 0,0-2-781 0 0,0-3 1004 0 0,0 1 0 0 0,0 1 51 0 0,0 3 0 0 0,0 9 618 0 0,0 6-178 0 0,0 7-17 0 0,0-3 0 0 0,0 17 1 0 0,0 5-1 0 0,-2 4 0 0 0,-3 3 1 0 0,-4 0 370 0 0,-4 3 1 0 0,-2 2 0 0 0,0 1-97 0 0,0 0 0 0 0,-4 1-290 0 0,-1-1-148 0 0,1 1-176 0 0,-3-1 1 0 0,4 0 214 0 0,-6 1 0 0 0,6-6 54 0 0,-2 1 0 0 0,4-7-149 0 0,1 1 0 0 0,6-7-490 0 0,-1-2 245 0 0,6-7 0 0 0,-2 2 0 0 0,6-12-71 0 0,0-8 0 0 0,6-1 0 0 0,6-10 1 0 0,4-5-503 0 0,4-7 526 0 0,6 2 0 0 0,-3-6 72 0 0,0 4 131 0 0,4-6-83 0 0,-4 0 50 0 0,7 0 1 0 0,-6 7 554 0 0,1 2-272 0 0,-7 11-76 0 0,-4 3 0 0 0,-2 6 279 0 0,-7 0-199 0 0,6 7 0 0 0,-9 3 195 0 0,3 10 1 0 0,-15 5-1 0 0,-5 9 1 0 0,-3 6 0 0 0,-3 4-1 0 0,-4 4 361 0 0,-2 1 0 0 0,2 7-499 0 0,1-2 0 0 0,1 4-294 0 0,-2 1 0 0 0,-1-2 62 0 0,7-2 1 0 0,-1 2-50 0 0,5-3 0 0 0,1-8-66 0 0,-1-1 1 0 0,7-11-57 0 0,3 1 84 0 0,3-4 1 0 0,4-9 0 0 0,3-7 13 0 0,5-9 1 0 0,9-12-1 0 0,4-7 1 0 0,2-6-233 0 0,-1-3 65 0 0,1-3 234 0 0,4-4 1 0 0,0 0-195 0 0,1 0 1 0 0,-6 0 18 0 0,1 0 0 0 0,-7 5 91 0 0,1 0 1 0 0,-4 12 413 0 0,-5 3 0 0 0,1 6-25 0 0,-6 3-355 0 0,0 7 1 0 0,-8 8 312 0 0,-7 10 0 0 0,-3 14 0 0 0,-13 7 1197 0 0,0 5-1187 0 0,-12 4 1 0 0,14 4 217 0 0,-11 0-166 0 0,11 0-331 0 0,-11 6 0 0 0,16-4 167 0 0,-11 3 1 0 0,6-5-297 0 0,-1-5 1 0 0,6-3-50 0 0,9-6 294 0 0,-3-7-225 0 0,11-2 1 0 0,-3-8 0 0 0,10-5-1 0 0,7-9 1 0 0,6-13 2 0 0,6-8 1 0 0,4-13-1 0 0,3-4-44 0 0,3-3 0 0 0,-3-2-21 0 0,4-1 1 0 0,-4 1-279 0 0,-2 0 395 0 0,1 7 23 0 0,-1-6 0 0 0,-6 14-32 0 0,-4-1 1 0 0,-2 8-80 0 0,-3 7 742 0 0,-5 7 608 0 0,4 1-938 0 0,-12 7 1 0 0,4 8 0 0 0,-10 7 42 0 0,-5 8 348 0 0,-3 5 0 0 0,-1 3-158 0 0,-1 3 0 0 0,2 2-305 0 0,3 3 0 0 0,-1-1 53 0 0,6-4 0 0 0,0-3-309 0 0,5 3 1 0 0,0-4-25 0 0,0-6 238 0 0,0-3-384 0 0,0-6 216 0 0,6-7 0 0 0,3-1 0 0 0,5-7 0 0 0,1 0 0 0 0,0-2 0 0 0,-1-4-77 0 0,1-9 0 0 0,0 0 0 0 0,0-6 0 0 0,-2 0 0 0 0,-2-4-146 0 0,-1-2 1 0 0,-7 2 209 0 0,2 1-18 0 0,-3 6 48 0 0,-9-10 1 0 0,-6 7-1177 0 0,-7-4 490 0 0,1-3 518 0 0,-2 12 1 0 0,-1-10 18 0 0,-2 6-43 0 0,3 7 402 0 0,6 0 0 0 0,5 7-61 0 0,0-4-353 0 0,7 3 556 0 0,-3 7 1 0 0,6 7-1 0 0,0 3 39 0 0,0 3 1 0 0,1 3-1 0 0,2 4 1 0 0,4 4 1236 0 0,1 4-1208 0 0,2 1 0 0 0,5 1 226 0 0,-1-1-161 0 0,1 0-392 0 0,0 7 0 0 0,-1-5 260 0 0,1 4 78 0 0,0-11-420 0 0,0 4 1 0 0,-6-12 0 0 0,1 4 0 0 0,0-4 223 0 0,-2-1 0 0 0,5-7-317 0 0,-3-3 1 0 0,-4-10 4 0 0,-1-5 1 0 0,-5-4 0 0 0,-3-4 0 0 0,-3-4-1 0 0,-3 0 1 0 0,-2-6 0 0 0,-2-3-315 0 0,-2-4 0 0 0,1 0 1 0 0,-1 0-1 0 0,0-2-236 0 0,0-1 0 0 0,2-3 0 0 0,4 5-424 0 0,4-1 849 0 0,-4 11 405 0 0,8-2 0 0 0,-6 13-225 0 0,7 0 0 0 0,2 7 295 0 0,3 3 0 0 0,3 5 0 0 0,7 5 0 0 0,-1 7 1 0 0,-1 4-1 0 0,-1 5 710 0 0,-2 2 0 0 0,-2 2 1 0 0,3 6-427 0 0,-1 3 0 0 0,-2-3-72 0 0,2 3 0 0 0,-3-1-570 0 0,-7 1 208 0 0,6-3-107 0 0,-4 5 1 0 0,4-11-98 0 0,-6-1 102 0 0,0-12 27 0 0,0 7 0 0 0,-1-12 64 0 0,-4 3 0 0 0,3-10 0 0 0,-4-10 0 0 0,1-5 0 0 0,-2-3-692 0 0,-1-1 1 0 0,0-9-1 0 0,-4 0 1 0 0,3-5-431 0 0,-3 1 0 0 0,4-1 503 0 0,-2-1 0 0 0,2 3 180 0 0,-2-4 0 0 0,-1 11 356 0 0,6 4-256 0 0,0 4-113 0 0,5 8 35 0 0,0 1 71 0 0,0 7 798 0 0,0 13 1 0 0,5 2 0 0 0,0 11 0 0 0,-2 0 0 0 0,0 4 0 0 0,1 2 470 0 0,1 1 1 0 0,-1 9 0 0 0,-4 3-472 0 0,0 0-248 0 0,0 1-287 0 0,-6-2 0 0 0,4-1 222 0 0,-3-4 65 0 0,-3-3-516 0 0,7-7 1 0 0,-11-6 55 0 0,7-3-50 0 0,0-4 145 0 0,5-8-150 0 0,-6-1 154 0 0,4-7 1 0 0,-4-2-1 0 0,6-5-497 0 0,0-7 568 0 0,0-1-356 0 0,0-13 1 0 0,5-1-1 0 0,1-9 110 0 0,2 1 1 0 0,-3-6 0 0 0,3 4-332 0 0,-1-3 80 0 0,4-9 112 0 0,-9 12 1 0 0,9-2 128 0 0,-6 16 1 0 0,2 4 1000 0 0,-2 7-427 0 0,-4 5-237 0 0,6 3-1 0 0,-7 6 271 0 0,0 6 0 0 0,0 9 0 0 0,-2 10 0 0 0,-3 4 1 0 0,-5 5-1 0 0,-1 7 134 0 0,1 6 1 0 0,-3 1 143 0 0,3 6 1 0 0,-3 0-80 0 0,-1 4 0 0 0,-1 3-511 0 0,0 3 0 0 0,2-11 59 0 0,3 1 0 0 0,-1-8-302 0 0,6-7 1 0 0,-2-4 102 0 0,3-11 120 0 0,2-3-102 0 0,-5-6 0 0 0,9-7 0 0 0,1-5 0 0 0,4-7 1 0 0,1-11-1 0 0,3-8-33 0 0,3-5 1 0 0,5-3 0 0 0,1-3 0 0 0,-2-5-941 0 0,-2-4 668 0 0,-8-1 0 0 0,5 0-488 0 0,-3 0 587 0 0,-3 0 334 0 0,-1 0 0 0 0,-1 11-241 0 0,0 4 1 0 0,0 9 1147 0 0,-5 0-779 0 0,0 11 0 0 0,0 4 65 0 0,0 10 1 0 0,-5 9 0 0 0,-2 11 158 0 0,-1 3 1 0 0,-2 6-1 0 0,-4 2 318 0 0,-1 1 0 0 0,0 3-271 0 0,1 4 0 0 0,4 0-24 0 0,0 0 0 0 0,5 0 208 0 0,-5 0-326 0 0,7 0-1130 0 0,-3-6 1 0 0,1-2 242 0 0,0-7 438 0 0,0-6-40 0 0,5-2 1 0 0,6-14-1 0 0,4-7-259-48 0,3-8 0 48 0,-3-7 0 0 0,0-5 0 0 0,0-4 123-47 0,-2-4 0 47 0,-2 3 1 0 0,-4 3-1 0 0,1 0 466 0 0,2 4 1 0 0,0 2 28 0 0,-5 1 3 0 0,0 7 1 0 0,0 3 0 0 0,-2 10-1 0 0,-1 7 1 0 0,-3 4 0 0 0,-1 7-1 0 0,-1 3 769 0 0,0 5 1 0 0,3 2 0 0 0,-3-4-363 0 0,1 0-312 0 0,-4-6-36 0 0,9 5 1 0 0,-9-10-214 0 0,6 7 0 0 0,-2-12 175 0 0,2 1 0 0 0,4-7 267 0 0,-4 3-330 0 0,-3-7 0 0 0,4 3-543 0 0,-5-6 0 0 0,4-1 100 0 0,-5-4 1 0 0,5 2 0 0 0,-5-5-210 0 0,-1 1 0 0 0,3 0 1 0 0,-2 4 126 0 13,-2-2 1 0 0,1 2 0 0 0,-1 8 0 0 0,3 6 0 0 1,-1 6-33 0 31,2 2 1 0 0,-4 3 0 0 1,9-6 0 0-1,5 0-1274-1 19,6-3 1 1-1,11-8 1721-116-63,6 0 0 116 0,9-10 0 0 0,4-3 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15:17:55.5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30 971 7872,'-5'-23'0,"0"3"0,2 4 0,0 3 0,0 1 1410,-2 3-970,0 5 1,5-1-275,0 10 0,1 4 0,3 5-21,1 1 0,1 1 1,-3 2-1,2 2 1,0-1-1,0 1-10,0 0 1,5 4 0,-5-4 0,-2-2-353,-1-2 1,2-1 91,1-1-1,2-5-7,-2-5 1,-2-4-1,5-4-37,-1-6 1,3-3 0,-4-2-1,1-1 27,-1-4 0,1 4 0,-4-6 1,2 3-1,-2-1-54,-1 2 0,-1 4 274,4 4 1,-1-2 0,4 9 14,-2 5 0,4 4 1,-3 9-45,1 0 1,0-1 0,3 1-97,-1 0 1,-5-5 0,5-2 0,1-2-131,2-2 1,2-4 0,0-5 0,-1-5 99,1-3 0,-2-4 0,-1-1-24,-3-1 0,1-2 1,3 3-1,-3-4 0,-3 1 23,-1 0 0,-4 1 1,3 6 170,-4-1 1,-2 5 0,-4 2 66,-5 2 0,2 2 1,-2 9-1,0 5-25,2 3 1,-3 2-1,6-1 1,0 1 18,-2 0 0,6 1 1,-4 2-1,3 2-182,2-2 0,0 3 1,2-2-90,3-1 0,-2-1 0,5-3 0,0 0 3,0-5 0,-3 3 1,5-7-1,2-2 0,1-3 20,1-5 0,1-3 0,0-8 0,-1-2 2,1-2 1,-5-1-1,-2 3 1,-1-2 60,-4 2 1,0 2 0,0 1-1,2 1-32,-1-1 361,-3 7 0,-2 1 0,-3 9-184,-1 3 0,1 3 0,4 7 0,0-1 1,0 1 65,0 0 1,4-1-1,3 1 1,-1 0-238,1-1 0,4-4 1,-1-2-12,3-1 0,0-4 0,-1-8 0,-2-5 0,1-3-5,2-1 0,-3-3 132,0-2 0,-5 1 1,3-5-1,-2 0-86,-2 0 0,-3 4 1,-1-4-1,0 2 0,0 3-200,0 1 1,0 3-79,0-1-191,0 7 0,0 3 0,0 10 497,0 4 0,0 5 0,0 0 0</inkml:trace>
  <inkml:trace contextRef="#ctx0" brushRef="#br0" timeOffset="292">780 736 7732,'-7'8'317,"6"5"1,-4-3-41,3 3 1,2-4 0,2 1 0,1 2-1,2 1-91,-2 1 1,0 1-53,2 0 1,-3 0-168,3-1 1,1-7 0,1-7-42,1-8 0,-5-10 0,2-2 0,-1 2-106,0 2 0,-2-4 0,5 1 0,-3-1 0,1 0-115,-1 1 1,2-1 0,1 7 0,-1 2-167,1 1 1,3 5 0,-4-3 460,2 1 0,2-4 0,5 3 0</inkml:trace>
  <inkml:trace contextRef="#ctx0" brushRef="#br0" timeOffset="560">971 677 7671,'-5'14'37,"0"1"0,2 0 800,1 0-758,2-1 0,2-1 0,3-1-54,5-2 0,3-7 0,1 2 1,1-4-1,-2-2-25,-3-4 0,1 2 0,-6-7-31,-2-2 0,4 4 0,-2-2-60,-2-1 0,-1 3 1,-2-2-1,-2 0-4,-3 2 0,2-3 0,-7 6-435,-1 1 1,3 3-460,-2 1 989,7 0 0,-11-7 0,6-1 0</inkml:trace>
  <inkml:trace contextRef="#ctx0" brushRef="#br0" timeOffset="1294">1221 574 7732,'-10'0'-54,"0"0"-71,-1 0 281,-2 0 0,-2 0 0,0 0 0,2 1 957,3 4-1000,-3 4 1,7 5 0,-4 1-85,5 0 1,3-1-1,2 1 1,2 0-1,1-1-130,2 1 1,7 0-1,-2 0 1,3-2-204,1-4 0,1 3 1,0-7-1,-1-2 214,1-1 1,0-2 0,1-2 0,2-3 130,2-5 1,-1-3 0,-4-3-1,-2-2 1,-2-2-13,-1 2 1,-6 2 0,0 1 232,-2 1 0,-2-1 1,0 0-149,0 1 1,-2 5 0,-1 3 0,-3 1-52,-3 0 0,5 0-93,-6 5 0,5 2 0,-3 3 0,1 4-65,4 5 0,1 2 0,2 2 0,0 1-7,0-1 0,5 0 1,2 0-1,-1 2 0,2-4-164,1-4 1,0-1 321,6-6 0,0 0 0,-1-7 1,1-3-16,0-4 1,-2-4 0,-2-2-1,-2-2 6,-3-2 1,4 6 0,-5-5 438,-2 0-290,-1 0 1,-1 10 0,3 4-53,0 8 0,3 6 0,-4 8 0,4 3 13,1 2 0,-3 1 0,5 6 0,-1 1-101,0 3 1,2 3 0,-4 9-226,1 3 262,-5-3-311,4 4 0,-6-7 0,2-4 0,2-6 0,-1-7 1,-3-6 233,-1-4 0,2-8 0,1-5 99,2-6 0,0-5-163,-5-7 0,0-6 131,0-4 0,0-4 1,0-4-1,0-3-100,0-1 1,0-4-1,0-8 1,-2-3-159,-3 0 0,4-4 0,-4 7 1,3 2 18,2 1 1,2 13 74,3 4 0,-2 11-133,7 3 816,-7 0-154,10 14-290,-5 1-92,1 8 0,-1 7 0,-5-1-230,2 1 65,0 0 0,-5 1 0,-2 2 1,-1 2-1,-4-1 0,-1 1-450,-3 0 1,3-1 548,-2-4 0,0 0 0,-5-1 0</inkml:trace>
  <inkml:trace contextRef="#ctx0" brushRef="#br0" timeOffset="1650">1897 383 7732,'-15'-8'521,"1"1"-309,-1 7 1,0 2 18,0 3 1,1-2 38,-1 7-203,7-1 1,-5 6 0,5 0-15,-1 0 0,3-1 0,6 1 0,0 1-74,0 4 0,0-4-187,0 4 1,2-6 168,2-4 0,5 2 0,5-7 0,1-2 0,0-3 0,-1-3-24,1-2 1,1-12 0,2 3 88,2-3 0,-5-1 0,-5 0 1,-1-1 60,-1 1-63,6 8 112,-13-3 152,6 5 1,-7 6 70,0 7-234,0 7-69,0 2 1,0 1-502,0 0 241,0-7-972,0 5 575,0-5 118,0 0-780,0-1 1263,6-7 0,2 0 0,7 0 0</inkml:trace>
  <inkml:trace contextRef="#ctx0" brushRef="#br0" timeOffset="1878">2015 177 7732,'-10'-5'12,"0"0"-903,7 0 891,-4 5 0,7-6 0,0-2 0</inkml:trace>
  <inkml:trace contextRef="#ctx0" brushRef="#br0" timeOffset="2175">2059 412 7665,'14'8'355,"1"-3"1,0-3 0,-1-2 0,1 0 402,0 0-779,0-7 1,-6 4 0,1-7 22,2-1 0,-6-2 1,1 0-1,-3 1-222,1 2-157,0 1-29,-5-6 338,-6 7 1,2 1 0,-5 7 0,-3 0 0,-1 0 0,-1 0 0,-1 2-15,0 3 51,0 3 0,1 5 1,-1-2-62,0-1 1,1 0-442,-1 5 324,7-7 163,1-2-591,7-6 513,0 0 1,7-6 0,1-2 0</inkml:trace>
  <inkml:trace contextRef="#ctx0" brushRef="#br0" timeOffset="2485">2206 1 7501,'-15'0'237,"2"6"0,1 2 0,4 2-722,2 0 1,1 0 0,5 4 484,0 1 0,0-7 0,-7 5 0,-1-5 0</inkml:trace>
  <inkml:trace contextRef="#ctx0" brushRef="#br0" timeOffset="2642">2264 265 7732,'5'10'505,"0"0"1,5 0 37,-5 4 0,0-4-231,-5 0 0,1-2 0,3 3 655,1-1-566,-1 0 0,-4 0 216,0 0-417,0-7-414,0 3 0,2-6 250,3 0-487,3-6 0,7-4 227,0-9-45,-1 2 1,1-6 142,0 4 1,-1 2-366,1-2 172,0 2-143,-1 9 700,1-5 0,-2 13-179,-3 0 1,-2 2 138,-3 8 1,-3-1-69,3 6 0,1 0-302,-1 0 1,7-7 0,-3-3 0,4-4 171,2-1 0,6 0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0055" cy="501879"/>
          </a:xfrm>
          <a:prstGeom prst="rect">
            <a:avLst/>
          </a:prstGeom>
        </p:spPr>
        <p:txBody>
          <a:bodyPr vert="horz" lIns="96441" tIns="48220" rIns="96441" bIns="48220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95405" y="2"/>
            <a:ext cx="2980055" cy="501879"/>
          </a:xfrm>
          <a:prstGeom prst="rect">
            <a:avLst/>
          </a:prstGeom>
        </p:spPr>
        <p:txBody>
          <a:bodyPr vert="horz" lIns="96441" tIns="48220" rIns="96441" bIns="48220" rtlCol="0"/>
          <a:lstStyle>
            <a:lvl1pPr algn="r">
              <a:defRPr sz="1300"/>
            </a:lvl1pPr>
          </a:lstStyle>
          <a:p>
            <a:fld id="{8C4FF19D-2DC0-40DD-9A59-355025719CF3}" type="datetimeFigureOut">
              <a:rPr lang="es-ES" smtClean="0"/>
              <a:t>3/5/22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6000750" cy="3376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1" tIns="48220" rIns="96441" bIns="482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7705" y="4813867"/>
            <a:ext cx="5501640" cy="3938618"/>
          </a:xfrm>
          <a:prstGeom prst="rect">
            <a:avLst/>
          </a:prstGeom>
        </p:spPr>
        <p:txBody>
          <a:bodyPr vert="horz" lIns="96441" tIns="48220" rIns="96441" bIns="482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500960"/>
            <a:ext cx="2980055" cy="501878"/>
          </a:xfrm>
          <a:prstGeom prst="rect">
            <a:avLst/>
          </a:prstGeom>
        </p:spPr>
        <p:txBody>
          <a:bodyPr vert="horz" lIns="96441" tIns="48220" rIns="96441" bIns="48220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95405" y="9500960"/>
            <a:ext cx="2980055" cy="501878"/>
          </a:xfrm>
          <a:prstGeom prst="rect">
            <a:avLst/>
          </a:prstGeom>
        </p:spPr>
        <p:txBody>
          <a:bodyPr vert="horz" lIns="96441" tIns="48220" rIns="96441" bIns="48220" rtlCol="0" anchor="b"/>
          <a:lstStyle>
            <a:lvl1pPr algn="r">
              <a:defRPr sz="1300"/>
            </a:lvl1pPr>
          </a:lstStyle>
          <a:p>
            <a:fld id="{DE41F8CB-F9C1-4B49-A786-92CF1962B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64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Existen periodos sensibles y críticos: máxima influencia del ambiente en la plasticidad neuronal-cerebral</a:t>
            </a:r>
          </a:p>
          <a:p>
            <a:r>
              <a:rPr lang="es-ES_tradnl" dirty="0"/>
              <a:t>El trauma prenatal y en la primera infancia suponen un riesgo para la salud mental Y FÍSICA.</a:t>
            </a:r>
          </a:p>
          <a:p>
            <a:r>
              <a:rPr lang="es-ES_tradnl" dirty="0"/>
              <a:t>PERO…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6483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Pero eso será después de que conozcamos mejor el cerebro en funcionamiento: REGULACIÓN EMOCIONAL</a:t>
            </a:r>
          </a:p>
          <a:p>
            <a:r>
              <a:rPr lang="es-ES_tradnl" dirty="0"/>
              <a:t>CPF es el que nos ayuda a:</a:t>
            </a:r>
          </a:p>
          <a:p>
            <a:pPr marL="171432" indent="-171432">
              <a:buFontTx/>
              <a:buChar char="-"/>
            </a:pPr>
            <a:r>
              <a:rPr lang="es-ES_tradnl" dirty="0"/>
              <a:t>Escoger el camino difícil.</a:t>
            </a:r>
          </a:p>
          <a:p>
            <a:pPr marL="171432" indent="-171432">
              <a:buFontTx/>
              <a:buChar char="-"/>
            </a:pPr>
            <a:r>
              <a:rPr lang="es-ES_tradnl" dirty="0"/>
              <a:t>Aplazar la gratificación</a:t>
            </a:r>
          </a:p>
          <a:p>
            <a:pPr marL="171432" indent="-171432">
              <a:buFontTx/>
              <a:buChar char="-"/>
            </a:pPr>
            <a:r>
              <a:rPr lang="es-ES_tradnl" dirty="0"/>
              <a:t>REGULACIÓN EMOCIONAL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53">
              <a:defRPr/>
            </a:pPr>
            <a:fld id="{EA5EC040-2FA0-214E-B536-86699C2F3B23}" type="slidenum">
              <a:rPr lang="es-ES" sz="1200">
                <a:solidFill>
                  <a:prstClr val="black"/>
                </a:solidFill>
                <a:latin typeface="Calibri" panose="020F0502020204030204"/>
              </a:rPr>
              <a:pPr defTabSz="457153">
                <a:defRPr/>
              </a:pPr>
              <a:t>11</a:t>
            </a:fld>
            <a:endParaRPr lang="es-E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6218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639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000250" y="1817688"/>
            <a:ext cx="8729663" cy="491013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indent="-228577">
              <a:buAutoNum type="arabicPeriod"/>
            </a:pPr>
            <a:r>
              <a:rPr lang="es-ES" dirty="0"/>
              <a:t>Encarnamos el estado de los demás</a:t>
            </a:r>
          </a:p>
          <a:p>
            <a:pPr marL="228577" indent="-228577">
              <a:buAutoNum type="arabicPeriod"/>
            </a:pPr>
            <a:r>
              <a:rPr lang="es-ES" dirty="0"/>
              <a:t>Distinguimos lo que el otro siente de lo que me hace sentir</a:t>
            </a:r>
          </a:p>
          <a:p>
            <a:pPr marL="228577" indent="-228577">
              <a:buAutoNum type="arabicPeriod"/>
            </a:pPr>
            <a:r>
              <a:rPr lang="es-ES" dirty="0"/>
              <a:t>Construyo una narrativa </a:t>
            </a:r>
            <a:r>
              <a:rPr lang="es-ES" dirty="0" err="1"/>
              <a:t>mentalizadora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La conciencia afectiva requiere que se procese información somatosensorial en la ínsula.</a:t>
            </a:r>
            <a:endParaRPr lang="es-ES_tradnl" dirty="0"/>
          </a:p>
          <a:p>
            <a:r>
              <a:rPr lang="es-ES" dirty="0"/>
              <a:t>La lesión de córtex </a:t>
            </a:r>
            <a:r>
              <a:rPr lang="es-ES" dirty="0" err="1"/>
              <a:t>somatosensorial</a:t>
            </a:r>
            <a:r>
              <a:rPr lang="es-ES" dirty="0"/>
              <a:t> e ínsula derechos produce problemas en el procesamiento de expresiones faciales. Ínsula y córtex izquierdos no se activan.</a:t>
            </a:r>
            <a:endParaRPr lang="es-ES_tradnl" dirty="0"/>
          </a:p>
          <a:p>
            <a:r>
              <a:rPr lang="es-ES" dirty="0"/>
              <a:t>La lesión de determinadas áreas de la ínsula dificulta la asociación de deseos internos y estímulos externos.</a:t>
            </a:r>
            <a:endParaRPr lang="es-ES_tradnl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53">
              <a:defRPr/>
            </a:pPr>
            <a:fld id="{6CB37178-FE37-D94C-8DC7-E7AE0A8FB294}" type="slidenum">
              <a:rPr lang="es-ES_tradnl">
                <a:solidFill>
                  <a:prstClr val="black"/>
                </a:solidFill>
                <a:latin typeface="Calibri"/>
              </a:rPr>
              <a:pPr defTabSz="457153">
                <a:defRPr/>
              </a:pPr>
              <a:t>15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62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051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006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6967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8670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6416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82">
              <a:defRPr/>
            </a:pPr>
            <a:r>
              <a:rPr lang="es-ES_tradnl" dirty="0"/>
              <a:t>Puede ser también ese paciente al que vamos a recibir o un adolescente al que debemos educar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184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EFE03-5D7C-4EFB-97DF-78625E10B6D6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78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709863" y="515938"/>
            <a:ext cx="4583112" cy="2578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Cómo nuestro cerebro ha llegado a ser el que es</a:t>
            </a:r>
          </a:p>
          <a:p>
            <a:r>
              <a:rPr lang="es-ES"/>
              <a:t>Estructuras que se mantienen a lo largo de decenas de miles de años de evolución natural</a:t>
            </a:r>
          </a:p>
          <a:p>
            <a:r>
              <a:rPr lang="es-ES"/>
              <a:t>TRONCO</a:t>
            </a:r>
          </a:p>
          <a:p>
            <a:r>
              <a:rPr lang="es-ES"/>
              <a:t>MESENCÉFALO</a:t>
            </a:r>
          </a:p>
          <a:p>
            <a:r>
              <a:rPr lang="es-ES"/>
              <a:t>CORTEZA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13158">
              <a:defRPr/>
            </a:pPr>
            <a:fld id="{D64E1797-8EEE-1F47-90F3-3011F600C700}" type="slidenum">
              <a:rPr lang="es-ES_tradnl">
                <a:solidFill>
                  <a:prstClr val="black"/>
                </a:solidFill>
                <a:latin typeface="Calibri"/>
              </a:rPr>
              <a:pPr defTabSz="713158">
                <a:defRPr/>
              </a:pPr>
              <a:t>3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274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4125"/>
            <a:ext cx="6011863" cy="338296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RECORDAR ES EVOCAR</a:t>
            </a:r>
            <a:r>
              <a:rPr lang="es-ES" baseline="0"/>
              <a:t> ESTADOS MENTALES</a:t>
            </a:r>
          </a:p>
          <a:p>
            <a:r>
              <a:rPr lang="es-ES" baseline="0"/>
              <a:t>Por tanto no tiene nada que ver con el lenguaje y no tiene nada que ver con la capacidad para reconocer conscientemente lo que se recuerda.</a:t>
            </a:r>
          </a:p>
          <a:p>
            <a:r>
              <a:rPr lang="es-ES" baseline="0"/>
              <a:t>Por lo tanto también se evocan estados emocionales. Junto con el resto del patrón de activación cerebral que los motivó.</a:t>
            </a:r>
          </a:p>
          <a:p>
            <a:r>
              <a:rPr lang="es-ES" baseline="0"/>
              <a:t>Teniendo en cuenta el gusto de nuestro cerebro por las historias completas y nuestra necesidad de complacer…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7ABE-8C57-470A-8A17-93687C9DF50D}" type="slidenum">
              <a:rPr lang="es-ES" smtClean="0">
                <a:solidFill>
                  <a:prstClr val="black"/>
                </a:solidFill>
              </a:rPr>
              <a:pPr/>
              <a:t>24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43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6363" y="752475"/>
            <a:ext cx="6675437" cy="37560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Una vez más vemos al cerebro SIMULAR para entender lo que ocurre.</a:t>
            </a:r>
          </a:p>
          <a:p>
            <a:r>
              <a:rPr lang="es-ES" dirty="0"/>
              <a:t>Lo que anticipa el niño traumatizado sobre el futuro depende de lo que vivió en el pasado.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E1797-8EEE-1F47-90F3-3011F600C700}" type="slidenum">
              <a:rPr lang="es-ES_tradnl" smtClean="0"/>
              <a:pPr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8137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Activaciones que incrementan la falta de integración cerebral de un modo coyuntural</a:t>
            </a:r>
          </a:p>
          <a:p>
            <a:endParaRPr lang="es-ES_tradnl"/>
          </a:p>
          <a:p>
            <a:r>
              <a:rPr lang="es-ES_tradnl"/>
              <a:t>MIEDO a que le haya ocurrido algo</a:t>
            </a:r>
          </a:p>
          <a:p>
            <a:r>
              <a:rPr lang="es-ES_tradnl"/>
              <a:t>TRISTEZA Y RABIA: No le importa lo que siento</a:t>
            </a:r>
          </a:p>
          <a:p>
            <a:r>
              <a:rPr lang="es-ES_tradnl"/>
              <a:t>RABIA: Es un gamberro</a:t>
            </a:r>
          </a:p>
          <a:p>
            <a:r>
              <a:rPr lang="es-ES_tradnl"/>
              <a:t>DESESPERANZA: Esto no va a dejar de ocurrir nunca.</a:t>
            </a:r>
          </a:p>
          <a:p>
            <a:endParaRPr lang="es-ES_tradnl"/>
          </a:p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7977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El </a:t>
            </a:r>
            <a:r>
              <a:rPr lang="es-ES_tradnl" err="1"/>
              <a:t>cortex</a:t>
            </a:r>
            <a:r>
              <a:rPr lang="es-ES_tradnl"/>
              <a:t> cerebral de madres con apego seguro están más alerta y procesan con más rapidez el llanto infantil (Lowell et al, 2021).</a:t>
            </a:r>
          </a:p>
          <a:p>
            <a:r>
              <a:rPr lang="es-ES_tradnl"/>
              <a:t>Red neural por defecto funciona diferente en apego ansioso y apego evitativo (</a:t>
            </a:r>
            <a:r>
              <a:rPr lang="es-ES_tradnl" err="1"/>
              <a:t>Deng</a:t>
            </a:r>
            <a:r>
              <a:rPr lang="es-ES_tradnl"/>
              <a:t> et al, 2021)</a:t>
            </a:r>
          </a:p>
          <a:p>
            <a:r>
              <a:rPr lang="es-ES_tradnl"/>
              <a:t>Mujeres activan prefrontal y cingulado para modular su estado emocional; varones lo activan para suprimir emociones (</a:t>
            </a:r>
            <a:r>
              <a:rPr lang="es-ES_tradnl" err="1"/>
              <a:t>Altavilla</a:t>
            </a:r>
            <a:r>
              <a:rPr lang="es-ES_tradnl"/>
              <a:t> et al 2021)</a:t>
            </a:r>
          </a:p>
          <a:p>
            <a:r>
              <a:rPr lang="es-ES_tradnl"/>
              <a:t>Caras felices de niños activan con más intensidad las áreas de mentalización en mujeres que sufrieron maltrato en la infancia (</a:t>
            </a:r>
            <a:r>
              <a:rPr lang="es-ES_tradnl" err="1"/>
              <a:t>Neukel</a:t>
            </a:r>
            <a:r>
              <a:rPr lang="es-ES_tradnl"/>
              <a:t> et al 2018)</a:t>
            </a:r>
          </a:p>
          <a:p>
            <a:r>
              <a:rPr lang="es-ES_tradnl"/>
              <a:t>Mujeres con apego evitativo están menos alerta y procesan más lentamente todo tipo de expresiones de bebés (</a:t>
            </a:r>
            <a:r>
              <a:rPr lang="es-ES_tradnl" err="1"/>
              <a:t>Ma</a:t>
            </a:r>
            <a:r>
              <a:rPr lang="es-ES_tradnl"/>
              <a:t> et al 2017)</a:t>
            </a:r>
          </a:p>
          <a:p>
            <a:r>
              <a:rPr lang="es-ES_tradnl"/>
              <a:t>Apego ansioso más alerta ante expresiones felices y apego evitativo ante expresiones de rabia (Irak et al 2020).</a:t>
            </a:r>
          </a:p>
          <a:p>
            <a:r>
              <a:rPr lang="es-ES_tradnl"/>
              <a:t>El interés de los padres por las relaciones se asocia a una mayor sincronía del funcionamiento del CPF entre padres e hijos que ven una película (</a:t>
            </a:r>
            <a:r>
              <a:rPr lang="es-ES_tradnl" err="1"/>
              <a:t>Halim</a:t>
            </a:r>
            <a:r>
              <a:rPr lang="es-ES_tradnl"/>
              <a:t> 2020)</a:t>
            </a:r>
          </a:p>
          <a:p>
            <a:r>
              <a:rPr lang="es-ES_tradnl"/>
              <a:t>Demostración de afecto positivo entre padres e hijos sincroniza e integra mejor el EEG de ambos (Santamaría et al 2020).</a:t>
            </a:r>
          </a:p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047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No logra regulación emocional suficiente para dejar espacio a las emociones del otro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EC040-2FA0-214E-B536-86699C2F3B23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213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Al suprimir sus propias emociones suprime también la posibilidad de que el otro entre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EC040-2FA0-214E-B536-86699C2F3B23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8102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No voy a centrarme en el tipo de abuso. La inconsistencia de los estudios no siempre significa evidencia en contra de ciertos hallazgos.</a:t>
            </a:r>
          </a:p>
          <a:p>
            <a:r>
              <a:rPr lang="es-ES_tradnl" dirty="0"/>
              <a:t>Caso de niño/a severamente abusado desde muy temprano.</a:t>
            </a:r>
          </a:p>
          <a:p>
            <a:r>
              <a:rPr lang="es-ES_tradnl" dirty="0"/>
              <a:t>Sobre todo amígdala derecha.</a:t>
            </a:r>
          </a:p>
          <a:p>
            <a:r>
              <a:rPr lang="es-ES_tradnl" dirty="0"/>
              <a:t>¿Tienen sentido estos cambios desde un punto de vista evolutivo?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53">
              <a:defRPr/>
            </a:pPr>
            <a:fld id="{EA5EC040-2FA0-214E-B536-86699C2F3B23}" type="slidenum">
              <a:rPr lang="es-ES" sz="1200">
                <a:solidFill>
                  <a:prstClr val="black"/>
                </a:solidFill>
                <a:latin typeface="Calibri"/>
              </a:rPr>
              <a:pPr defTabSz="457153">
                <a:defRPr/>
              </a:pPr>
              <a:t>30</a:t>
            </a:fld>
            <a:endParaRPr lang="es-E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311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La dificultad para que un cerebro no integrado ayude a otro cerebro no integrado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3328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Cómo mejorar las posibilidades de integración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963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Introducir profesionales como facilitadores de la mentalización</a:t>
            </a:r>
          </a:p>
          <a:p>
            <a:r>
              <a:rPr lang="es-ES" dirty="0"/>
              <a:t>El cerebro del profesional se representa:</a:t>
            </a:r>
          </a:p>
          <a:p>
            <a:pPr marL="171432" indent="-171432">
              <a:buFontTx/>
              <a:buChar char="-"/>
            </a:pPr>
            <a:r>
              <a:rPr lang="es-ES" dirty="0"/>
              <a:t>El cerebro de los acogedores.</a:t>
            </a:r>
          </a:p>
          <a:p>
            <a:pPr marL="171432" indent="-171432">
              <a:buFontTx/>
              <a:buChar char="-"/>
            </a:pPr>
            <a:r>
              <a:rPr lang="es-ES" dirty="0"/>
              <a:t>El cerebro del niño</a:t>
            </a:r>
          </a:p>
          <a:p>
            <a:pPr marL="171432" indent="-171432">
              <a:buFontTx/>
              <a:buChar char="-"/>
            </a:pPr>
            <a:r>
              <a:rPr lang="es-ES" dirty="0"/>
              <a:t>Su propio cerebro.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9509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Las emociones surgen de la necesidad de funcionar en entornos ambientales y SOCIALES cada vez más complejos </a:t>
            </a:r>
          </a:p>
          <a:p>
            <a:r>
              <a:rPr lang="es-ES" dirty="0"/>
              <a:t>Ayudan a:</a:t>
            </a:r>
          </a:p>
          <a:p>
            <a:pPr marL="171432" indent="-171432">
              <a:buFontTx/>
              <a:buChar char="-"/>
            </a:pPr>
            <a:r>
              <a:rPr lang="es-ES" dirty="0"/>
              <a:t>Comprender</a:t>
            </a:r>
          </a:p>
          <a:p>
            <a:pPr marL="171432" indent="-171432">
              <a:buFontTx/>
              <a:buChar char="-"/>
            </a:pPr>
            <a:r>
              <a:rPr lang="es-ES" dirty="0"/>
              <a:t>Actuar.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E1797-8EEE-1F47-90F3-3011F600C700}" type="slidenum">
              <a:rPr lang="es-ES_tradnl" smtClean="0"/>
              <a:pPr/>
              <a:t>4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649671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82">
              <a:defRPr/>
            </a:pPr>
            <a:r>
              <a:rPr lang="es-ES">
                <a:solidFill>
                  <a:schemeClr val="tx1">
                    <a:lumMod val="85000"/>
                    <a:lumOff val="15000"/>
                  </a:schemeClr>
                </a:solidFill>
              </a:rPr>
              <a:t>La naturaleza nos ha regalado un tiempo extra para seguir influyendo en el </a:t>
            </a:r>
            <a:r>
              <a:rPr lang="es-ES" err="1">
                <a:solidFill>
                  <a:schemeClr val="tx1">
                    <a:lumMod val="85000"/>
                    <a:lumOff val="15000"/>
                  </a:schemeClr>
                </a:solidFill>
              </a:rPr>
              <a:t>neurodesarrollo</a:t>
            </a:r>
            <a:r>
              <a:rPr lang="es-ES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4233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97C63-0EA7-FE4B-A3DC-5D2672DE22D9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127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Sobre todo en las relaciones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EFE03-5D7C-4EFB-97DF-78625E10B6D6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198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INFORMACIÓN: especialmente importante la información que nos transmiten sobre los estados mentales de los demás</a:t>
            </a:r>
          </a:p>
          <a:p>
            <a:pPr defTabSz="713158">
              <a:defRPr/>
            </a:pPr>
            <a:r>
              <a:rPr lang="es-ES"/>
              <a:t>VALORACIÓN: suponen agrado o desagrado, ganancia o pérdida</a:t>
            </a:r>
          </a:p>
          <a:p>
            <a:r>
              <a:rPr lang="es-ES"/>
              <a:t>ACCIÓN: respecto al medio, a nosotros mismos o a nuestros semejantes.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13158">
              <a:defRPr/>
            </a:pPr>
            <a:fld id="{AE8EFE03-5D7C-4EFB-97DF-78625E10B6D6}" type="slidenum">
              <a:rPr lang="es-ES">
                <a:solidFill>
                  <a:prstClr val="black"/>
                </a:solidFill>
                <a:latin typeface="Calibri"/>
              </a:rPr>
              <a:pPr defTabSz="713158">
                <a:defRPr/>
              </a:pPr>
              <a:t>6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995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Tacto nos informa de la relación con los demás</a:t>
            </a:r>
          </a:p>
          <a:p>
            <a:r>
              <a:rPr lang="es-ES" dirty="0" err="1"/>
              <a:t>Interocepción</a:t>
            </a:r>
            <a:r>
              <a:rPr lang="es-ES" dirty="0"/>
              <a:t> de nuestro estado interno</a:t>
            </a:r>
          </a:p>
          <a:p>
            <a:r>
              <a:rPr lang="es-ES" dirty="0" err="1"/>
              <a:t>Propioceptores</a:t>
            </a:r>
            <a:r>
              <a:rPr lang="es-ES" dirty="0"/>
              <a:t> musculares de nuestra expresión facial.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EFE03-5D7C-4EFB-97DF-78625E10B6D6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669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Ínsula nos informa del estado </a:t>
            </a:r>
            <a:r>
              <a:rPr lang="es-ES" dirty="0" err="1"/>
              <a:t>neuroceptivo</a:t>
            </a:r>
            <a:r>
              <a:rPr lang="es-ES" dirty="0"/>
              <a:t> y su significado en la relación.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713158">
              <a:defRPr/>
            </a:pPr>
            <a:fld id="{D64E1797-8EEE-1F47-90F3-3011F600C700}" type="slidenum">
              <a:rPr lang="es-ES_tradnl">
                <a:solidFill>
                  <a:prstClr val="black"/>
                </a:solidFill>
                <a:latin typeface="Calibri"/>
              </a:rPr>
              <a:pPr defTabSz="713158">
                <a:defRPr/>
              </a:pPr>
              <a:t>8</a:t>
            </a:fld>
            <a:endParaRPr lang="es-ES_tradnl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063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4125"/>
            <a:ext cx="6011863" cy="338296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37178-FE37-D94C-8DC7-E7AE0A8FB294}" type="slidenum">
              <a:rPr lang="es-ES_tradnl" smtClean="0">
                <a:solidFill>
                  <a:prstClr val="black"/>
                </a:solidFill>
              </a:rPr>
              <a:pPr/>
              <a:t>9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91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1F8CB-F9C1-4B49-A786-92CF1962B8F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8705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0888" y="1295401"/>
            <a:ext cx="8650224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0"/>
            <a:ext cx="866421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895" y="3299013"/>
            <a:ext cx="8664212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8" y="611872"/>
            <a:ext cx="5439393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8" y="1787856"/>
            <a:ext cx="5439393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7489" y="359393"/>
            <a:ext cx="4876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6389" y="368301"/>
            <a:ext cx="2032000" cy="557530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365" y="368301"/>
            <a:ext cx="8919635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99" y="6275669"/>
            <a:ext cx="3723342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718" y="3352802"/>
            <a:ext cx="11222567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718" y="4771030"/>
            <a:ext cx="11222567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640" y="363538"/>
            <a:ext cx="1120272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2403145"/>
            <a:ext cx="10742084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>
            <a:norm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367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761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2365" y="107576"/>
            <a:ext cx="10723035" cy="133695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s-ES_tradnl" dirty="0"/>
              <a:t>Clic para editar título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2365" y="1453225"/>
            <a:ext cx="5120640" cy="750887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365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4760" y="1453225"/>
            <a:ext cx="5120640" cy="750887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4760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611872"/>
            <a:ext cx="512064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765" y="368300"/>
            <a:ext cx="512064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318052"/>
            <a:ext cx="10723035" cy="11264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s-ES_tradnl" dirty="0"/>
              <a:t>Clic para editar título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600201"/>
            <a:ext cx="1072303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7198" y="6275669"/>
            <a:ext cx="3743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611" y="6275669"/>
            <a:ext cx="645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0892" y="6275669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6F57660-46E5-4FDB-8369-2800D92E56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6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7.png"/><Relationship Id="rId18" Type="http://schemas.openxmlformats.org/officeDocument/2006/relationships/customXml" Target="../ink/ink8.xml"/><Relationship Id="rId3" Type="http://schemas.openxmlformats.org/officeDocument/2006/relationships/image" Target="../media/image2.jpe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customXml" Target="../ink/ink5.xml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customXml" Target="../ink/ink4.xml"/><Relationship Id="rId19" Type="http://schemas.openxmlformats.org/officeDocument/2006/relationships/image" Target="../media/image10.png"/><Relationship Id="rId4" Type="http://schemas.openxmlformats.org/officeDocument/2006/relationships/customXml" Target="../ink/ink1.xml"/><Relationship Id="rId9" Type="http://schemas.openxmlformats.org/officeDocument/2006/relationships/image" Target="../media/image5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customXml" Target="../ink/ink62.xml"/><Relationship Id="rId18" Type="http://schemas.openxmlformats.org/officeDocument/2006/relationships/image" Target="../media/image89.png"/><Relationship Id="rId3" Type="http://schemas.openxmlformats.org/officeDocument/2006/relationships/image" Target="../media/image69.jpeg"/><Relationship Id="rId7" Type="http://schemas.openxmlformats.org/officeDocument/2006/relationships/customXml" Target="../ink/ink59.xml"/><Relationship Id="rId12" Type="http://schemas.openxmlformats.org/officeDocument/2006/relationships/image" Target="../media/image86.png"/><Relationship Id="rId17" Type="http://schemas.openxmlformats.org/officeDocument/2006/relationships/customXml" Target="../ink/ink64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8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customXml" Target="../ink/ink61.xml"/><Relationship Id="rId5" Type="http://schemas.openxmlformats.org/officeDocument/2006/relationships/image" Target="../media/image71.jpeg"/><Relationship Id="rId15" Type="http://schemas.openxmlformats.org/officeDocument/2006/relationships/customXml" Target="../ink/ink63.xml"/><Relationship Id="rId10" Type="http://schemas.openxmlformats.org/officeDocument/2006/relationships/image" Target="../media/image85.png"/><Relationship Id="rId19" Type="http://schemas.openxmlformats.org/officeDocument/2006/relationships/customXml" Target="../ink/ink65.xml"/><Relationship Id="rId4" Type="http://schemas.openxmlformats.org/officeDocument/2006/relationships/image" Target="../media/image70.jpeg"/><Relationship Id="rId9" Type="http://schemas.openxmlformats.org/officeDocument/2006/relationships/customXml" Target="../ink/ink60.xml"/><Relationship Id="rId1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png"/><Relationship Id="rId18" Type="http://schemas.openxmlformats.org/officeDocument/2006/relationships/image" Target="../media/image104.png"/><Relationship Id="rId26" Type="http://schemas.openxmlformats.org/officeDocument/2006/relationships/image" Target="../media/image108.png"/><Relationship Id="rId39" Type="http://schemas.openxmlformats.org/officeDocument/2006/relationships/customXml" Target="../ink/ink77.xml"/><Relationship Id="rId21" Type="http://schemas.openxmlformats.org/officeDocument/2006/relationships/customXml" Target="../ink/ink68.xml"/><Relationship Id="rId34" Type="http://schemas.openxmlformats.org/officeDocument/2006/relationships/image" Target="../media/image112.png"/><Relationship Id="rId42" Type="http://schemas.openxmlformats.org/officeDocument/2006/relationships/image" Target="../media/image116.png"/><Relationship Id="rId47" Type="http://schemas.openxmlformats.org/officeDocument/2006/relationships/customXml" Target="../ink/ink81.xml"/><Relationship Id="rId50" Type="http://schemas.openxmlformats.org/officeDocument/2006/relationships/image" Target="../media/image120.pn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5.jpg"/><Relationship Id="rId29" Type="http://schemas.openxmlformats.org/officeDocument/2006/relationships/customXml" Target="../ink/ink72.xml"/><Relationship Id="rId11" Type="http://schemas.openxmlformats.org/officeDocument/2006/relationships/image" Target="../media/image91.png"/><Relationship Id="rId24" Type="http://schemas.openxmlformats.org/officeDocument/2006/relationships/image" Target="../media/image107.png"/><Relationship Id="rId32" Type="http://schemas.openxmlformats.org/officeDocument/2006/relationships/image" Target="../media/image111.png"/><Relationship Id="rId37" Type="http://schemas.openxmlformats.org/officeDocument/2006/relationships/customXml" Target="../ink/ink76.xml"/><Relationship Id="rId40" Type="http://schemas.openxmlformats.org/officeDocument/2006/relationships/image" Target="../media/image115.png"/><Relationship Id="rId45" Type="http://schemas.openxmlformats.org/officeDocument/2006/relationships/customXml" Target="../ink/ink80.xml"/><Relationship Id="rId53" Type="http://schemas.openxmlformats.org/officeDocument/2006/relationships/customXml" Target="../ink/ink84.xml"/><Relationship Id="rId5" Type="http://schemas.openxmlformats.org/officeDocument/2006/relationships/image" Target="../media/image81.jpeg"/><Relationship Id="rId10" Type="http://schemas.openxmlformats.org/officeDocument/2006/relationships/image" Target="../media/image86.jpg"/><Relationship Id="rId19" Type="http://schemas.openxmlformats.org/officeDocument/2006/relationships/customXml" Target="../ink/ink67.xml"/><Relationship Id="rId31" Type="http://schemas.openxmlformats.org/officeDocument/2006/relationships/customXml" Target="../ink/ink73.xml"/><Relationship Id="rId44" Type="http://schemas.openxmlformats.org/officeDocument/2006/relationships/image" Target="../media/image117.png"/><Relationship Id="rId52" Type="http://schemas.openxmlformats.org/officeDocument/2006/relationships/image" Target="../media/image121.png"/><Relationship Id="rId4" Type="http://schemas.openxmlformats.org/officeDocument/2006/relationships/image" Target="../media/image80.png"/><Relationship Id="rId9" Type="http://schemas.openxmlformats.org/officeDocument/2006/relationships/image" Target="../media/image85.jpg"/><Relationship Id="rId14" Type="http://schemas.microsoft.com/office/2007/relationships/hdphoto" Target="../media/hdphoto2.wdp"/><Relationship Id="rId22" Type="http://schemas.openxmlformats.org/officeDocument/2006/relationships/image" Target="../media/image106.png"/><Relationship Id="rId27" Type="http://schemas.openxmlformats.org/officeDocument/2006/relationships/customXml" Target="../ink/ink71.xml"/><Relationship Id="rId30" Type="http://schemas.openxmlformats.org/officeDocument/2006/relationships/image" Target="../media/image110.png"/><Relationship Id="rId35" Type="http://schemas.openxmlformats.org/officeDocument/2006/relationships/customXml" Target="../ink/ink75.xml"/><Relationship Id="rId43" Type="http://schemas.openxmlformats.org/officeDocument/2006/relationships/customXml" Target="../ink/ink79.xml"/><Relationship Id="rId48" Type="http://schemas.openxmlformats.org/officeDocument/2006/relationships/image" Target="../media/image119.png"/><Relationship Id="rId8" Type="http://schemas.openxmlformats.org/officeDocument/2006/relationships/image" Target="../media/image84.jpg"/><Relationship Id="rId51" Type="http://schemas.openxmlformats.org/officeDocument/2006/relationships/customXml" Target="../ink/ink83.xml"/><Relationship Id="rId3" Type="http://schemas.openxmlformats.org/officeDocument/2006/relationships/image" Target="../media/image73.jpg"/><Relationship Id="rId12" Type="http://schemas.openxmlformats.org/officeDocument/2006/relationships/image" Target="../media/image92.png"/><Relationship Id="rId17" Type="http://schemas.openxmlformats.org/officeDocument/2006/relationships/customXml" Target="../ink/ink66.xml"/><Relationship Id="rId25" Type="http://schemas.openxmlformats.org/officeDocument/2006/relationships/customXml" Target="../ink/ink70.xml"/><Relationship Id="rId33" Type="http://schemas.openxmlformats.org/officeDocument/2006/relationships/customXml" Target="../ink/ink74.xml"/><Relationship Id="rId38" Type="http://schemas.openxmlformats.org/officeDocument/2006/relationships/image" Target="../media/image114.png"/><Relationship Id="rId46" Type="http://schemas.openxmlformats.org/officeDocument/2006/relationships/image" Target="../media/image118.png"/><Relationship Id="rId20" Type="http://schemas.openxmlformats.org/officeDocument/2006/relationships/image" Target="../media/image105.png"/><Relationship Id="rId41" Type="http://schemas.openxmlformats.org/officeDocument/2006/relationships/customXml" Target="../ink/ink78.xml"/><Relationship Id="rId54" Type="http://schemas.openxmlformats.org/officeDocument/2006/relationships/image" Target="../media/image1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jpg"/><Relationship Id="rId15" Type="http://schemas.openxmlformats.org/officeDocument/2006/relationships/image" Target="../media/image94.png"/><Relationship Id="rId23" Type="http://schemas.openxmlformats.org/officeDocument/2006/relationships/customXml" Target="../ink/ink69.xml"/><Relationship Id="rId28" Type="http://schemas.openxmlformats.org/officeDocument/2006/relationships/image" Target="../media/image109.png"/><Relationship Id="rId36" Type="http://schemas.openxmlformats.org/officeDocument/2006/relationships/image" Target="../media/image113.png"/><Relationship Id="rId49" Type="http://schemas.openxmlformats.org/officeDocument/2006/relationships/customXml" Target="../ink/ink8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87.xml"/><Relationship Id="rId13" Type="http://schemas.openxmlformats.org/officeDocument/2006/relationships/image" Target="../media/image129.png"/><Relationship Id="rId18" Type="http://schemas.openxmlformats.org/officeDocument/2006/relationships/customXml" Target="../ink/ink92.xml"/><Relationship Id="rId26" Type="http://schemas.openxmlformats.org/officeDocument/2006/relationships/customXml" Target="../ink/ink96.xml"/><Relationship Id="rId3" Type="http://schemas.openxmlformats.org/officeDocument/2006/relationships/image" Target="../media/image97.jpeg"/><Relationship Id="rId21" Type="http://schemas.openxmlformats.org/officeDocument/2006/relationships/image" Target="../media/image133.png"/><Relationship Id="rId7" Type="http://schemas.openxmlformats.org/officeDocument/2006/relationships/image" Target="../media/image126.png"/><Relationship Id="rId12" Type="http://schemas.openxmlformats.org/officeDocument/2006/relationships/customXml" Target="../ink/ink89.xml"/><Relationship Id="rId17" Type="http://schemas.openxmlformats.org/officeDocument/2006/relationships/image" Target="../media/image131.png"/><Relationship Id="rId25" Type="http://schemas.openxmlformats.org/officeDocument/2006/relationships/image" Target="../media/image135.png"/><Relationship Id="rId2" Type="http://schemas.openxmlformats.org/officeDocument/2006/relationships/image" Target="../media/image96.jpeg"/><Relationship Id="rId16" Type="http://schemas.openxmlformats.org/officeDocument/2006/relationships/customXml" Target="../ink/ink91.xml"/><Relationship Id="rId20" Type="http://schemas.openxmlformats.org/officeDocument/2006/relationships/customXml" Target="../ink/ink9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6.xml"/><Relationship Id="rId11" Type="http://schemas.openxmlformats.org/officeDocument/2006/relationships/image" Target="../media/image128.png"/><Relationship Id="rId24" Type="http://schemas.openxmlformats.org/officeDocument/2006/relationships/customXml" Target="../ink/ink95.xml"/><Relationship Id="rId5" Type="http://schemas.openxmlformats.org/officeDocument/2006/relationships/image" Target="../media/image125.png"/><Relationship Id="rId15" Type="http://schemas.openxmlformats.org/officeDocument/2006/relationships/image" Target="../media/image130.png"/><Relationship Id="rId23" Type="http://schemas.openxmlformats.org/officeDocument/2006/relationships/image" Target="../media/image134.png"/><Relationship Id="rId10" Type="http://schemas.openxmlformats.org/officeDocument/2006/relationships/customXml" Target="../ink/ink88.xml"/><Relationship Id="rId19" Type="http://schemas.openxmlformats.org/officeDocument/2006/relationships/image" Target="../media/image132.png"/><Relationship Id="rId4" Type="http://schemas.openxmlformats.org/officeDocument/2006/relationships/customXml" Target="../ink/ink85.xml"/><Relationship Id="rId9" Type="http://schemas.openxmlformats.org/officeDocument/2006/relationships/image" Target="../media/image127.png"/><Relationship Id="rId14" Type="http://schemas.openxmlformats.org/officeDocument/2006/relationships/customXml" Target="../ink/ink90.xml"/><Relationship Id="rId22" Type="http://schemas.openxmlformats.org/officeDocument/2006/relationships/customXml" Target="../ink/ink94.xml"/><Relationship Id="rId27" Type="http://schemas.openxmlformats.org/officeDocument/2006/relationships/image" Target="../media/image1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7.xml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9.png"/><Relationship Id="rId5" Type="http://schemas.openxmlformats.org/officeDocument/2006/relationships/customXml" Target="../ink/ink98.xml"/><Relationship Id="rId4" Type="http://schemas.openxmlformats.org/officeDocument/2006/relationships/image" Target="../media/image1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1.xml"/><Relationship Id="rId13" Type="http://schemas.openxmlformats.org/officeDocument/2006/relationships/image" Target="../media/image145.png"/><Relationship Id="rId3" Type="http://schemas.openxmlformats.org/officeDocument/2006/relationships/image" Target="../media/image99.emf"/><Relationship Id="rId7" Type="http://schemas.openxmlformats.org/officeDocument/2006/relationships/image" Target="../media/image142.png"/><Relationship Id="rId12" Type="http://schemas.openxmlformats.org/officeDocument/2006/relationships/customXml" Target="../ink/ink10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00.xml"/><Relationship Id="rId11" Type="http://schemas.openxmlformats.org/officeDocument/2006/relationships/image" Target="../media/image144.png"/><Relationship Id="rId5" Type="http://schemas.openxmlformats.org/officeDocument/2006/relationships/image" Target="../media/image141.png"/><Relationship Id="rId15" Type="http://schemas.openxmlformats.org/officeDocument/2006/relationships/image" Target="../media/image146.png"/><Relationship Id="rId10" Type="http://schemas.openxmlformats.org/officeDocument/2006/relationships/customXml" Target="../ink/ink102.xml"/><Relationship Id="rId4" Type="http://schemas.openxmlformats.org/officeDocument/2006/relationships/customXml" Target="../ink/ink99.xml"/><Relationship Id="rId9" Type="http://schemas.openxmlformats.org/officeDocument/2006/relationships/image" Target="../media/image143.png"/><Relationship Id="rId14" Type="http://schemas.openxmlformats.org/officeDocument/2006/relationships/customXml" Target="../ink/ink10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customXml" Target="../ink/ink109.xml"/><Relationship Id="rId18" Type="http://schemas.openxmlformats.org/officeDocument/2006/relationships/image" Target="../media/image154.png"/><Relationship Id="rId3" Type="http://schemas.openxmlformats.org/officeDocument/2006/relationships/image" Target="../media/image100.emf"/><Relationship Id="rId7" Type="http://schemas.openxmlformats.org/officeDocument/2006/relationships/customXml" Target="../ink/ink106.xml"/><Relationship Id="rId12" Type="http://schemas.openxmlformats.org/officeDocument/2006/relationships/image" Target="../media/image151.png"/><Relationship Id="rId17" Type="http://schemas.openxmlformats.org/officeDocument/2006/relationships/customXml" Target="../ink/ink111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8.png"/><Relationship Id="rId11" Type="http://schemas.openxmlformats.org/officeDocument/2006/relationships/customXml" Target="../ink/ink108.xml"/><Relationship Id="rId5" Type="http://schemas.openxmlformats.org/officeDocument/2006/relationships/customXml" Target="../ink/ink105.xml"/><Relationship Id="rId15" Type="http://schemas.openxmlformats.org/officeDocument/2006/relationships/customXml" Target="../ink/ink110.xml"/><Relationship Id="rId10" Type="http://schemas.openxmlformats.org/officeDocument/2006/relationships/image" Target="../media/image150.png"/><Relationship Id="rId4" Type="http://schemas.openxmlformats.org/officeDocument/2006/relationships/image" Target="../media/image96.jpeg"/><Relationship Id="rId9" Type="http://schemas.openxmlformats.org/officeDocument/2006/relationships/customXml" Target="../ink/ink107.xml"/><Relationship Id="rId14" Type="http://schemas.openxmlformats.org/officeDocument/2006/relationships/image" Target="../media/image1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customXml" Target="../ink/ink116.xml"/><Relationship Id="rId3" Type="http://schemas.openxmlformats.org/officeDocument/2006/relationships/image" Target="../media/image100.emf"/><Relationship Id="rId7" Type="http://schemas.openxmlformats.org/officeDocument/2006/relationships/customXml" Target="../ink/ink113.xml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5.png"/><Relationship Id="rId11" Type="http://schemas.openxmlformats.org/officeDocument/2006/relationships/customXml" Target="../ink/ink115.xml"/><Relationship Id="rId5" Type="http://schemas.openxmlformats.org/officeDocument/2006/relationships/customXml" Target="../ink/ink112.xml"/><Relationship Id="rId10" Type="http://schemas.openxmlformats.org/officeDocument/2006/relationships/image" Target="../media/image157.png"/><Relationship Id="rId4" Type="http://schemas.openxmlformats.org/officeDocument/2006/relationships/image" Target="../media/image96.jpeg"/><Relationship Id="rId9" Type="http://schemas.openxmlformats.org/officeDocument/2006/relationships/customXml" Target="../ink/ink114.xml"/><Relationship Id="rId14" Type="http://schemas.openxmlformats.org/officeDocument/2006/relationships/image" Target="../media/image1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8.xml"/><Relationship Id="rId3" Type="http://schemas.openxmlformats.org/officeDocument/2006/relationships/image" Target="../media/image101.jpe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7.xml"/><Relationship Id="rId5" Type="http://schemas.openxmlformats.org/officeDocument/2006/relationships/image" Target="../media/image103.jpeg"/><Relationship Id="rId4" Type="http://schemas.openxmlformats.org/officeDocument/2006/relationships/image" Target="../media/image102.gif"/><Relationship Id="rId9" Type="http://schemas.openxmlformats.org/officeDocument/2006/relationships/image" Target="../media/image1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customXml" Target="../ink/ink123.xml"/><Relationship Id="rId18" Type="http://schemas.openxmlformats.org/officeDocument/2006/relationships/image" Target="../media/image173.png"/><Relationship Id="rId3" Type="http://schemas.openxmlformats.org/officeDocument/2006/relationships/image" Target="../media/image104.jpg"/><Relationship Id="rId21" Type="http://schemas.openxmlformats.org/officeDocument/2006/relationships/customXml" Target="../ink/ink127.xml"/><Relationship Id="rId7" Type="http://schemas.openxmlformats.org/officeDocument/2006/relationships/customXml" Target="../ink/ink120.xml"/><Relationship Id="rId12" Type="http://schemas.openxmlformats.org/officeDocument/2006/relationships/image" Target="../media/image170.png"/><Relationship Id="rId17" Type="http://schemas.openxmlformats.org/officeDocument/2006/relationships/customXml" Target="../ink/ink125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72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customXml" Target="../ink/ink122.xml"/><Relationship Id="rId5" Type="http://schemas.openxmlformats.org/officeDocument/2006/relationships/customXml" Target="../ink/ink119.xml"/><Relationship Id="rId15" Type="http://schemas.openxmlformats.org/officeDocument/2006/relationships/customXml" Target="../ink/ink124.xml"/><Relationship Id="rId10" Type="http://schemas.openxmlformats.org/officeDocument/2006/relationships/image" Target="../media/image169.png"/><Relationship Id="rId19" Type="http://schemas.openxmlformats.org/officeDocument/2006/relationships/customXml" Target="../ink/ink126.xml"/><Relationship Id="rId4" Type="http://schemas.openxmlformats.org/officeDocument/2006/relationships/image" Target="../media/image105.jpeg"/><Relationship Id="rId9" Type="http://schemas.openxmlformats.org/officeDocument/2006/relationships/customXml" Target="../ink/ink121.xml"/><Relationship Id="rId14" Type="http://schemas.openxmlformats.org/officeDocument/2006/relationships/image" Target="../media/image171.png"/><Relationship Id="rId22" Type="http://schemas.openxmlformats.org/officeDocument/2006/relationships/image" Target="../media/image17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0.xml"/><Relationship Id="rId18" Type="http://schemas.openxmlformats.org/officeDocument/2006/relationships/image" Target="../media/image185.png"/><Relationship Id="rId26" Type="http://schemas.openxmlformats.org/officeDocument/2006/relationships/image" Target="../media/image189.png"/><Relationship Id="rId39" Type="http://schemas.openxmlformats.org/officeDocument/2006/relationships/customXml" Target="../ink/ink143.xml"/><Relationship Id="rId21" Type="http://schemas.openxmlformats.org/officeDocument/2006/relationships/customXml" Target="../ink/ink134.xml"/><Relationship Id="rId34" Type="http://schemas.openxmlformats.org/officeDocument/2006/relationships/image" Target="../media/image193.png"/><Relationship Id="rId42" Type="http://schemas.openxmlformats.org/officeDocument/2006/relationships/image" Target="../media/image197.png"/><Relationship Id="rId7" Type="http://schemas.openxmlformats.org/officeDocument/2006/relationships/image" Target="../media/image126.em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4.png"/><Relationship Id="rId29" Type="http://schemas.openxmlformats.org/officeDocument/2006/relationships/customXml" Target="../ink/ink13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5.emf"/><Relationship Id="rId11" Type="http://schemas.openxmlformats.org/officeDocument/2006/relationships/customXml" Target="../ink/ink129.xml"/><Relationship Id="rId24" Type="http://schemas.openxmlformats.org/officeDocument/2006/relationships/image" Target="../media/image188.png"/><Relationship Id="rId32" Type="http://schemas.openxmlformats.org/officeDocument/2006/relationships/image" Target="../media/image192.png"/><Relationship Id="rId37" Type="http://schemas.openxmlformats.org/officeDocument/2006/relationships/customXml" Target="../ink/ink142.xml"/><Relationship Id="rId40" Type="http://schemas.openxmlformats.org/officeDocument/2006/relationships/image" Target="../media/image196.png"/><Relationship Id="rId45" Type="http://schemas.openxmlformats.org/officeDocument/2006/relationships/customXml" Target="../ink/ink146.xml"/><Relationship Id="rId5" Type="http://schemas.openxmlformats.org/officeDocument/2006/relationships/image" Target="../media/image124.emf"/><Relationship Id="rId15" Type="http://schemas.openxmlformats.org/officeDocument/2006/relationships/customXml" Target="../ink/ink131.xml"/><Relationship Id="rId23" Type="http://schemas.openxmlformats.org/officeDocument/2006/relationships/customXml" Target="../ink/ink135.xml"/><Relationship Id="rId28" Type="http://schemas.openxmlformats.org/officeDocument/2006/relationships/image" Target="../media/image190.png"/><Relationship Id="rId36" Type="http://schemas.openxmlformats.org/officeDocument/2006/relationships/image" Target="../media/image194.png"/><Relationship Id="rId10" Type="http://schemas.openxmlformats.org/officeDocument/2006/relationships/image" Target="../media/image181.png"/><Relationship Id="rId19" Type="http://schemas.openxmlformats.org/officeDocument/2006/relationships/customXml" Target="../ink/ink133.xml"/><Relationship Id="rId31" Type="http://schemas.openxmlformats.org/officeDocument/2006/relationships/customXml" Target="../ink/ink139.xml"/><Relationship Id="rId44" Type="http://schemas.openxmlformats.org/officeDocument/2006/relationships/image" Target="../media/image198.png"/><Relationship Id="rId4" Type="http://schemas.openxmlformats.org/officeDocument/2006/relationships/image" Target="../media/image123.png"/><Relationship Id="rId9" Type="http://schemas.openxmlformats.org/officeDocument/2006/relationships/customXml" Target="../ink/ink128.xml"/><Relationship Id="rId14" Type="http://schemas.openxmlformats.org/officeDocument/2006/relationships/image" Target="../media/image183.png"/><Relationship Id="rId22" Type="http://schemas.openxmlformats.org/officeDocument/2006/relationships/image" Target="../media/image187.png"/><Relationship Id="rId27" Type="http://schemas.openxmlformats.org/officeDocument/2006/relationships/customXml" Target="../ink/ink137.xml"/><Relationship Id="rId30" Type="http://schemas.openxmlformats.org/officeDocument/2006/relationships/image" Target="../media/image191.png"/><Relationship Id="rId35" Type="http://schemas.openxmlformats.org/officeDocument/2006/relationships/customXml" Target="../ink/ink141.xml"/><Relationship Id="rId43" Type="http://schemas.openxmlformats.org/officeDocument/2006/relationships/customXml" Target="../ink/ink145.xml"/><Relationship Id="rId8" Type="http://schemas.openxmlformats.org/officeDocument/2006/relationships/image" Target="../media/image105.jpeg"/><Relationship Id="rId3" Type="http://schemas.openxmlformats.org/officeDocument/2006/relationships/image" Target="../media/image106.emf"/><Relationship Id="rId12" Type="http://schemas.openxmlformats.org/officeDocument/2006/relationships/image" Target="../media/image182.png"/><Relationship Id="rId17" Type="http://schemas.openxmlformats.org/officeDocument/2006/relationships/customXml" Target="../ink/ink132.xml"/><Relationship Id="rId25" Type="http://schemas.openxmlformats.org/officeDocument/2006/relationships/customXml" Target="../ink/ink136.xml"/><Relationship Id="rId33" Type="http://schemas.openxmlformats.org/officeDocument/2006/relationships/customXml" Target="../ink/ink140.xml"/><Relationship Id="rId38" Type="http://schemas.openxmlformats.org/officeDocument/2006/relationships/image" Target="../media/image195.png"/><Relationship Id="rId46" Type="http://schemas.openxmlformats.org/officeDocument/2006/relationships/image" Target="../media/image199.png"/><Relationship Id="rId20" Type="http://schemas.openxmlformats.org/officeDocument/2006/relationships/image" Target="../media/image186.png"/><Relationship Id="rId41" Type="http://schemas.openxmlformats.org/officeDocument/2006/relationships/customXml" Target="../ink/ink1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19.png"/><Relationship Id="rId18" Type="http://schemas.openxmlformats.org/officeDocument/2006/relationships/customXml" Target="../ink/ink18.xm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12" Type="http://schemas.openxmlformats.org/officeDocument/2006/relationships/customXml" Target="../ink/ink15.xml"/><Relationship Id="rId17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customXml" Target="../ink/ink14.xml"/><Relationship Id="rId19" Type="http://schemas.openxmlformats.org/officeDocument/2006/relationships/image" Target="../media/image22.png"/><Relationship Id="rId4" Type="http://schemas.openxmlformats.org/officeDocument/2006/relationships/customXml" Target="../ink/ink11.xml"/><Relationship Id="rId9" Type="http://schemas.openxmlformats.org/officeDocument/2006/relationships/image" Target="../media/image17.png"/><Relationship Id="rId14" Type="http://schemas.openxmlformats.org/officeDocument/2006/relationships/customXml" Target="../ink/ink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customXml" Target="../ink/ink151.xml"/><Relationship Id="rId18" Type="http://schemas.openxmlformats.org/officeDocument/2006/relationships/image" Target="../media/image207.png"/><Relationship Id="rId3" Type="http://schemas.openxmlformats.org/officeDocument/2006/relationships/image" Target="../media/image127.jpeg"/><Relationship Id="rId7" Type="http://schemas.openxmlformats.org/officeDocument/2006/relationships/customXml" Target="../ink/ink148.xml"/><Relationship Id="rId12" Type="http://schemas.openxmlformats.org/officeDocument/2006/relationships/image" Target="../media/image204.png"/><Relationship Id="rId17" Type="http://schemas.openxmlformats.org/officeDocument/2006/relationships/customXml" Target="../ink/ink153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1.png"/><Relationship Id="rId11" Type="http://schemas.openxmlformats.org/officeDocument/2006/relationships/customXml" Target="../ink/ink150.xml"/><Relationship Id="rId5" Type="http://schemas.openxmlformats.org/officeDocument/2006/relationships/customXml" Target="../ink/ink147.xml"/><Relationship Id="rId15" Type="http://schemas.openxmlformats.org/officeDocument/2006/relationships/customXml" Target="../ink/ink152.xml"/><Relationship Id="rId10" Type="http://schemas.openxmlformats.org/officeDocument/2006/relationships/image" Target="../media/image203.png"/><Relationship Id="rId4" Type="http://schemas.openxmlformats.org/officeDocument/2006/relationships/image" Target="../media/image102.gif"/><Relationship Id="rId9" Type="http://schemas.openxmlformats.org/officeDocument/2006/relationships/customXml" Target="../ink/ink149.xml"/><Relationship Id="rId14" Type="http://schemas.openxmlformats.org/officeDocument/2006/relationships/image" Target="../media/image20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6.xml"/><Relationship Id="rId3" Type="http://schemas.openxmlformats.org/officeDocument/2006/relationships/image" Target="../media/image129.jpe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5.xml"/><Relationship Id="rId11" Type="http://schemas.openxmlformats.org/officeDocument/2006/relationships/image" Target="../media/image213.png"/><Relationship Id="rId5" Type="http://schemas.openxmlformats.org/officeDocument/2006/relationships/image" Target="../media/image210.png"/><Relationship Id="rId10" Type="http://schemas.openxmlformats.org/officeDocument/2006/relationships/customXml" Target="../ink/ink157.xml"/><Relationship Id="rId4" Type="http://schemas.openxmlformats.org/officeDocument/2006/relationships/customXml" Target="../ink/ink154.xml"/><Relationship Id="rId9" Type="http://schemas.openxmlformats.org/officeDocument/2006/relationships/image" Target="../media/image2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gif"/><Relationship Id="rId7" Type="http://schemas.openxmlformats.org/officeDocument/2006/relationships/image" Target="../media/image134.jpe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11" Type="http://schemas.openxmlformats.org/officeDocument/2006/relationships/customXml" Target="../ink/ink158.xml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1.xml"/><Relationship Id="rId13" Type="http://schemas.openxmlformats.org/officeDocument/2006/relationships/image" Target="../media/image228.png"/><Relationship Id="rId3" Type="http://schemas.openxmlformats.org/officeDocument/2006/relationships/image" Target="../media/image130.gif"/><Relationship Id="rId7" Type="http://schemas.openxmlformats.org/officeDocument/2006/relationships/image" Target="../media/image225.png"/><Relationship Id="rId12" Type="http://schemas.openxmlformats.org/officeDocument/2006/relationships/customXml" Target="../ink/ink163.xml"/><Relationship Id="rId17" Type="http://schemas.openxmlformats.org/officeDocument/2006/relationships/image" Target="../media/image230.png"/><Relationship Id="rId2" Type="http://schemas.openxmlformats.org/officeDocument/2006/relationships/notesSlide" Target="../notesSlides/notesSlide22.xml"/><Relationship Id="rId16" Type="http://schemas.openxmlformats.org/officeDocument/2006/relationships/customXml" Target="../ink/ink16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0.xml"/><Relationship Id="rId11" Type="http://schemas.openxmlformats.org/officeDocument/2006/relationships/image" Target="../media/image227.png"/><Relationship Id="rId5" Type="http://schemas.openxmlformats.org/officeDocument/2006/relationships/image" Target="../media/image224.png"/><Relationship Id="rId15" Type="http://schemas.openxmlformats.org/officeDocument/2006/relationships/image" Target="../media/image229.png"/><Relationship Id="rId10" Type="http://schemas.openxmlformats.org/officeDocument/2006/relationships/customXml" Target="../ink/ink162.xml"/><Relationship Id="rId4" Type="http://schemas.openxmlformats.org/officeDocument/2006/relationships/customXml" Target="../ink/ink159.xml"/><Relationship Id="rId9" Type="http://schemas.openxmlformats.org/officeDocument/2006/relationships/image" Target="../media/image226.png"/><Relationship Id="rId14" Type="http://schemas.openxmlformats.org/officeDocument/2006/relationships/customXml" Target="../ink/ink1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73.jp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jpg"/><Relationship Id="rId5" Type="http://schemas.openxmlformats.org/officeDocument/2006/relationships/image" Target="../media/image92.png"/><Relationship Id="rId10" Type="http://schemas.openxmlformats.org/officeDocument/2006/relationships/image" Target="../media/image96.jpeg"/><Relationship Id="rId4" Type="http://schemas.openxmlformats.org/officeDocument/2006/relationships/image" Target="../media/image81.jpeg"/><Relationship Id="rId9" Type="http://schemas.openxmlformats.org/officeDocument/2006/relationships/image" Target="../media/image16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73.jpg"/><Relationship Id="rId7" Type="http://schemas.openxmlformats.org/officeDocument/2006/relationships/image" Target="../media/image91.png"/><Relationship Id="rId12" Type="http://schemas.openxmlformats.org/officeDocument/2006/relationships/image" Target="../media/image177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jpg"/><Relationship Id="rId11" Type="http://schemas.openxmlformats.org/officeDocument/2006/relationships/image" Target="../media/image176.png"/><Relationship Id="rId5" Type="http://schemas.openxmlformats.org/officeDocument/2006/relationships/image" Target="../media/image165.png"/><Relationship Id="rId10" Type="http://schemas.openxmlformats.org/officeDocument/2006/relationships/image" Target="../media/image96.jpeg"/><Relationship Id="rId4" Type="http://schemas.openxmlformats.org/officeDocument/2006/relationships/image" Target="../media/image81.jpeg"/><Relationship Id="rId9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customXml" Target="../ink/ink21.xml"/><Relationship Id="rId1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17" Type="http://schemas.openxmlformats.org/officeDocument/2006/relationships/customXml" Target="../ink/ink2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11" Type="http://schemas.openxmlformats.org/officeDocument/2006/relationships/customXml" Target="../ink/ink20.xml"/><Relationship Id="rId5" Type="http://schemas.microsoft.com/office/2007/relationships/hdphoto" Target="../media/hdphoto1.wdp"/><Relationship Id="rId15" Type="http://schemas.openxmlformats.org/officeDocument/2006/relationships/customXml" Target="../ink/ink22.xml"/><Relationship Id="rId10" Type="http://schemas.openxmlformats.org/officeDocument/2006/relationships/image" Target="../media/image28.png"/><Relationship Id="rId19" Type="http://schemas.openxmlformats.org/officeDocument/2006/relationships/customXml" Target="../ink/ink24.xml"/><Relationship Id="rId4" Type="http://schemas.openxmlformats.org/officeDocument/2006/relationships/image" Target="../media/image24.png"/><Relationship Id="rId9" Type="http://schemas.openxmlformats.org/officeDocument/2006/relationships/customXml" Target="../ink/ink19.xml"/><Relationship Id="rId1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61.png"/><Relationship Id="rId18" Type="http://schemas.openxmlformats.org/officeDocument/2006/relationships/image" Target="../media/image96.jpeg"/><Relationship Id="rId3" Type="http://schemas.openxmlformats.org/officeDocument/2006/relationships/image" Target="../media/image73.jpg"/><Relationship Id="rId7" Type="http://schemas.openxmlformats.org/officeDocument/2006/relationships/image" Target="../media/image180.jpeg"/><Relationship Id="rId12" Type="http://schemas.openxmlformats.org/officeDocument/2006/relationships/image" Target="../media/image85.jpg"/><Relationship Id="rId17" Type="http://schemas.openxmlformats.org/officeDocument/2006/relationships/image" Target="../media/image211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9.jpeg"/><Relationship Id="rId11" Type="http://schemas.openxmlformats.org/officeDocument/2006/relationships/image" Target="../media/image208.png"/><Relationship Id="rId5" Type="http://schemas.openxmlformats.org/officeDocument/2006/relationships/image" Target="../media/image178.png"/><Relationship Id="rId15" Type="http://schemas.openxmlformats.org/officeDocument/2006/relationships/image" Target="../media/image209.png"/><Relationship Id="rId10" Type="http://schemas.openxmlformats.org/officeDocument/2006/relationships/image" Target="../media/image200.png"/><Relationship Id="rId4" Type="http://schemas.openxmlformats.org/officeDocument/2006/relationships/image" Target="../media/image81.jpeg"/><Relationship Id="rId9" Type="http://schemas.microsoft.com/office/2007/relationships/hdphoto" Target="../media/hdphoto3.wdp"/><Relationship Id="rId14" Type="http://schemas.openxmlformats.org/officeDocument/2006/relationships/image" Target="../media/image1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8.xml"/><Relationship Id="rId3" Type="http://schemas.openxmlformats.org/officeDocument/2006/relationships/image" Target="../media/image212.emf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5.emf"/><Relationship Id="rId5" Type="http://schemas.openxmlformats.org/officeDocument/2006/relationships/image" Target="../media/image214.png"/><Relationship Id="rId4" Type="http://schemas.openxmlformats.org/officeDocument/2006/relationships/customXml" Target="../ink/ink167.xml"/><Relationship Id="rId9" Type="http://schemas.openxmlformats.org/officeDocument/2006/relationships/image" Target="../media/image2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customXml" Target="../ink/ink169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81.jpeg"/><Relationship Id="rId14" Type="http://schemas.openxmlformats.org/officeDocument/2006/relationships/image" Target="../media/image2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19.png"/><Relationship Id="rId5" Type="http://schemas.openxmlformats.org/officeDocument/2006/relationships/diagramQuickStyle" Target="../diagrams/quickStyle2.xml"/><Relationship Id="rId10" Type="http://schemas.openxmlformats.org/officeDocument/2006/relationships/customXml" Target="../ink/ink170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customXml" Target="../ink/ink25.xml"/><Relationship Id="rId7" Type="http://schemas.openxmlformats.org/officeDocument/2006/relationships/customXml" Target="../ink/ink2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26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customXml" Target="../ink/ink32.xml"/><Relationship Id="rId18" Type="http://schemas.openxmlformats.org/officeDocument/2006/relationships/image" Target="../media/image45.png"/><Relationship Id="rId3" Type="http://schemas.openxmlformats.org/officeDocument/2006/relationships/image" Target="../media/image28.emf"/><Relationship Id="rId21" Type="http://schemas.openxmlformats.org/officeDocument/2006/relationships/customXml" Target="../ink/ink36.xml"/><Relationship Id="rId7" Type="http://schemas.openxmlformats.org/officeDocument/2006/relationships/customXml" Target="../ink/ink29.xml"/><Relationship Id="rId12" Type="http://schemas.openxmlformats.org/officeDocument/2006/relationships/image" Target="../media/image42.png"/><Relationship Id="rId17" Type="http://schemas.openxmlformats.org/officeDocument/2006/relationships/customXml" Target="../ink/ink3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customXml" Target="../ink/ink31.xml"/><Relationship Id="rId5" Type="http://schemas.openxmlformats.org/officeDocument/2006/relationships/customXml" Target="../ink/ink28.xml"/><Relationship Id="rId15" Type="http://schemas.openxmlformats.org/officeDocument/2006/relationships/customXml" Target="../ink/ink33.xml"/><Relationship Id="rId10" Type="http://schemas.openxmlformats.org/officeDocument/2006/relationships/image" Target="../media/image41.png"/><Relationship Id="rId19" Type="http://schemas.openxmlformats.org/officeDocument/2006/relationships/customXml" Target="../ink/ink35.xml"/><Relationship Id="rId4" Type="http://schemas.openxmlformats.org/officeDocument/2006/relationships/image" Target="../media/image29.emf"/><Relationship Id="rId9" Type="http://schemas.openxmlformats.org/officeDocument/2006/relationships/customXml" Target="../ink/ink30.xml"/><Relationship Id="rId14" Type="http://schemas.openxmlformats.org/officeDocument/2006/relationships/image" Target="../media/image43.png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customXml" Target="../ink/ink42.xml"/><Relationship Id="rId3" Type="http://schemas.openxmlformats.org/officeDocument/2006/relationships/customXml" Target="../ink/ink37.xml"/><Relationship Id="rId7" Type="http://schemas.openxmlformats.org/officeDocument/2006/relationships/customXml" Target="../ink/ink39.xm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customXml" Target="../ink/ink41.xml"/><Relationship Id="rId5" Type="http://schemas.openxmlformats.org/officeDocument/2006/relationships/customXml" Target="../ink/ink38.xml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customXml" Target="../ink/ink40.xml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.xml"/><Relationship Id="rId13" Type="http://schemas.openxmlformats.org/officeDocument/2006/relationships/image" Target="../media/image61.png"/><Relationship Id="rId18" Type="http://schemas.openxmlformats.org/officeDocument/2006/relationships/customXml" Target="../ink/ink48.xml"/><Relationship Id="rId3" Type="http://schemas.openxmlformats.org/officeDocument/2006/relationships/image" Target="../media/image37.png"/><Relationship Id="rId21" Type="http://schemas.openxmlformats.org/officeDocument/2006/relationships/image" Target="../media/image65.png"/><Relationship Id="rId7" Type="http://schemas.openxmlformats.org/officeDocument/2006/relationships/image" Target="../media/image56.jpg"/><Relationship Id="rId12" Type="http://schemas.openxmlformats.org/officeDocument/2006/relationships/customXml" Target="../ink/ink45.xml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47.xml"/><Relationship Id="rId20" Type="http://schemas.openxmlformats.org/officeDocument/2006/relationships/customXml" Target="../ink/ink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2.png"/><Relationship Id="rId10" Type="http://schemas.openxmlformats.org/officeDocument/2006/relationships/customXml" Target="../ink/ink44.xml"/><Relationship Id="rId19" Type="http://schemas.openxmlformats.org/officeDocument/2006/relationships/image" Target="../media/image64.png"/><Relationship Id="rId4" Type="http://schemas.openxmlformats.org/officeDocument/2006/relationships/image" Target="../media/image38.png"/><Relationship Id="rId9" Type="http://schemas.openxmlformats.org/officeDocument/2006/relationships/image" Target="../media/image59.png"/><Relationship Id="rId14" Type="http://schemas.openxmlformats.org/officeDocument/2006/relationships/customXml" Target="../ink/ink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7.jpg"/><Relationship Id="rId7" Type="http://schemas.openxmlformats.org/officeDocument/2006/relationships/customXml" Target="../ink/ink5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customXml" Target="../ink/ink50.xml"/><Relationship Id="rId10" Type="http://schemas.openxmlformats.org/officeDocument/2006/relationships/image" Target="../media/image70.png"/><Relationship Id="rId4" Type="http://schemas.openxmlformats.org/officeDocument/2006/relationships/image" Target="../media/image58.png"/><Relationship Id="rId9" Type="http://schemas.openxmlformats.org/officeDocument/2006/relationships/customXml" Target="../ink/ink5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13" Type="http://schemas.openxmlformats.org/officeDocument/2006/relationships/image" Target="../media/image77.png"/><Relationship Id="rId3" Type="http://schemas.openxmlformats.org/officeDocument/2006/relationships/image" Target="../media/image66.png"/><Relationship Id="rId7" Type="http://schemas.openxmlformats.org/officeDocument/2006/relationships/image" Target="../media/image74.png"/><Relationship Id="rId12" Type="http://schemas.openxmlformats.org/officeDocument/2006/relationships/customXml" Target="../ink/ink56.xml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5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3.xml"/><Relationship Id="rId11" Type="http://schemas.openxmlformats.org/officeDocument/2006/relationships/image" Target="../media/image76.png"/><Relationship Id="rId5" Type="http://schemas.openxmlformats.org/officeDocument/2006/relationships/image" Target="../media/image68.jpeg"/><Relationship Id="rId15" Type="http://schemas.openxmlformats.org/officeDocument/2006/relationships/image" Target="../media/image78.png"/><Relationship Id="rId10" Type="http://schemas.openxmlformats.org/officeDocument/2006/relationships/customXml" Target="../ink/ink55.xml"/><Relationship Id="rId4" Type="http://schemas.openxmlformats.org/officeDocument/2006/relationships/image" Target="../media/image67.jpeg"/><Relationship Id="rId9" Type="http://schemas.openxmlformats.org/officeDocument/2006/relationships/image" Target="../media/image75.png"/><Relationship Id="rId14" Type="http://schemas.openxmlformats.org/officeDocument/2006/relationships/customXml" Target="../ink/ink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7D8889C0-D5CF-A14A-91BA-DE87896A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11" y="611872"/>
            <a:ext cx="5971154" cy="39111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200" dirty="0"/>
              <a:t>El cerebro de padres, madres, educadores y terapeutas en la relación con la persona menor de edad dañada por los malos tratos: fortalezas, vulnerabilidades y recursos.</a:t>
            </a:r>
            <a:endParaRPr lang="es-ES_tradnl" sz="3200" dirty="0"/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83A693D-D1D0-AA40-9DDA-DDE62269A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9" r="1" b="3953"/>
          <a:stretch/>
        </p:blipFill>
        <p:spPr>
          <a:xfrm>
            <a:off x="6323765" y="368300"/>
            <a:ext cx="5120640" cy="5575300"/>
          </a:xfrm>
          <a:prstGeom prst="rect">
            <a:avLst/>
          </a:prstGeom>
          <a:noFill/>
        </p:spPr>
      </p:pic>
      <p:sp>
        <p:nvSpPr>
          <p:cNvPr id="8" name="Subtítulo 7">
            <a:extLst>
              <a:ext uri="{FF2B5EF4-FFF2-40B4-BE49-F238E27FC236}">
                <a16:creationId xmlns:a16="http://schemas.microsoft.com/office/drawing/2014/main" id="{9CB15FDD-8948-2147-9CEF-9FF6F367E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199" y="4167915"/>
            <a:ext cx="5120640" cy="831376"/>
          </a:xfrm>
        </p:spPr>
        <p:txBody>
          <a:bodyPr>
            <a:normAutofit/>
          </a:bodyPr>
          <a:lstStyle/>
          <a:p>
            <a:r>
              <a:rPr lang="es-ES_tradnl" dirty="0"/>
              <a:t>Rafael Benito Moraga</a:t>
            </a:r>
          </a:p>
          <a:p>
            <a:r>
              <a:rPr lang="es-ES_tradnl" dirty="0"/>
              <a:t>Psiquiatra 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8DF5B611-7C2A-E892-3E18-68231618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0892" y="6275669"/>
            <a:ext cx="1320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F57660-46E5-4FDB-8369-2800D92E560F}" type="slidenum">
              <a:rPr lang="es-ES" smtClean="0"/>
              <a:pPr>
                <a:spcAft>
                  <a:spcPts val="600"/>
                </a:spcAft>
              </a:pPr>
              <a:t>1</a:t>
            </a:fld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23BB7D6C-DDB5-E903-CA0C-325313F289F5}"/>
                  </a:ext>
                </a:extLst>
              </p14:cNvPr>
              <p14:cNvContentPartPr/>
              <p14:nvPr/>
            </p14:nvContentPartPr>
            <p14:xfrm>
              <a:off x="1329853" y="-1263737"/>
              <a:ext cx="25200" cy="1512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23BB7D6C-DDB5-E903-CA0C-325313F289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9333" y="-1284257"/>
                <a:ext cx="658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9" name="Entrada de lápiz 59">
                <a:extLst>
                  <a:ext uri="{FF2B5EF4-FFF2-40B4-BE49-F238E27FC236}">
                    <a16:creationId xmlns:a16="http://schemas.microsoft.com/office/drawing/2014/main" id="{0B504368-EE96-3594-A112-313F62611F1D}"/>
                  </a:ext>
                </a:extLst>
              </p14:cNvPr>
              <p14:cNvContentPartPr/>
              <p14:nvPr/>
            </p14:nvContentPartPr>
            <p14:xfrm>
              <a:off x="846373" y="2455783"/>
              <a:ext cx="5779080" cy="3014640"/>
            </p14:xfrm>
          </p:contentPart>
        </mc:Choice>
        <mc:Fallback xmlns="">
          <p:pic>
            <p:nvPicPr>
              <p:cNvPr id="59" name="Entrada de lápiz 59">
                <a:extLst>
                  <a:ext uri="{FF2B5EF4-FFF2-40B4-BE49-F238E27FC236}">
                    <a16:creationId xmlns:a16="http://schemas.microsoft.com/office/drawing/2014/main" id="{0B504368-EE96-3594-A112-313F62611F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1252" y="2440665"/>
                <a:ext cx="5809682" cy="3044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0" name="Entrada de lápiz 59">
                <a:extLst>
                  <a:ext uri="{FF2B5EF4-FFF2-40B4-BE49-F238E27FC236}">
                    <a16:creationId xmlns:a16="http://schemas.microsoft.com/office/drawing/2014/main" id="{D2D03ED6-8693-A2A2-903A-092B5F70E4C4}"/>
                  </a:ext>
                </a:extLst>
              </p14:cNvPr>
              <p14:cNvContentPartPr/>
              <p14:nvPr/>
            </p14:nvContentPartPr>
            <p14:xfrm>
              <a:off x="2031853" y="4158943"/>
              <a:ext cx="89640" cy="122040"/>
            </p14:xfrm>
          </p:contentPart>
        </mc:Choice>
        <mc:Fallback xmlns="">
          <p:pic>
            <p:nvPicPr>
              <p:cNvPr id="60" name="Entrada de lápiz 59">
                <a:extLst>
                  <a:ext uri="{FF2B5EF4-FFF2-40B4-BE49-F238E27FC236}">
                    <a16:creationId xmlns:a16="http://schemas.microsoft.com/office/drawing/2014/main" id="{D2D03ED6-8693-A2A2-903A-092B5F70E4C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16733" y="4143823"/>
                <a:ext cx="12024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4" name="Entrada de lápiz 74">
                <a:extLst>
                  <a:ext uri="{FF2B5EF4-FFF2-40B4-BE49-F238E27FC236}">
                    <a16:creationId xmlns:a16="http://schemas.microsoft.com/office/drawing/2014/main" id="{4E9A42E7-B715-AADD-DAB8-2718188F6865}"/>
                  </a:ext>
                </a:extLst>
              </p14:cNvPr>
              <p14:cNvContentPartPr/>
              <p14:nvPr/>
            </p14:nvContentPartPr>
            <p14:xfrm>
              <a:off x="3317773" y="4079743"/>
              <a:ext cx="2058480" cy="1360440"/>
            </p14:xfrm>
          </p:contentPart>
        </mc:Choice>
        <mc:Fallback xmlns="">
          <p:pic>
            <p:nvPicPr>
              <p:cNvPr id="74" name="Entrada de lápiz 74">
                <a:extLst>
                  <a:ext uri="{FF2B5EF4-FFF2-40B4-BE49-F238E27FC236}">
                    <a16:creationId xmlns:a16="http://schemas.microsoft.com/office/drawing/2014/main" id="{4E9A42E7-B715-AADD-DAB8-2718188F68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02296" y="4064623"/>
                <a:ext cx="2089075" cy="139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9" name="Entrada de lápiz 89">
                <a:extLst>
                  <a:ext uri="{FF2B5EF4-FFF2-40B4-BE49-F238E27FC236}">
                    <a16:creationId xmlns:a16="http://schemas.microsoft.com/office/drawing/2014/main" id="{0BC22A0E-6467-2C43-5812-E2F731193E8B}"/>
                  </a:ext>
                </a:extLst>
              </p14:cNvPr>
              <p14:cNvContentPartPr/>
              <p14:nvPr/>
            </p14:nvContentPartPr>
            <p14:xfrm>
              <a:off x="3291133" y="4391863"/>
              <a:ext cx="2445120" cy="1506240"/>
            </p14:xfrm>
          </p:contentPart>
        </mc:Choice>
        <mc:Fallback xmlns="">
          <p:pic>
            <p:nvPicPr>
              <p:cNvPr id="89" name="Entrada de lápiz 89">
                <a:extLst>
                  <a:ext uri="{FF2B5EF4-FFF2-40B4-BE49-F238E27FC236}">
                    <a16:creationId xmlns:a16="http://schemas.microsoft.com/office/drawing/2014/main" id="{0BC22A0E-6467-2C43-5812-E2F731193E8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76013" y="4376743"/>
                <a:ext cx="2475720" cy="153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0" name="Entrada de lápiz 89">
                <a:extLst>
                  <a:ext uri="{FF2B5EF4-FFF2-40B4-BE49-F238E27FC236}">
                    <a16:creationId xmlns:a16="http://schemas.microsoft.com/office/drawing/2014/main" id="{8742914A-A45A-3D1F-4F76-D8D0FEB209CA}"/>
                  </a:ext>
                </a:extLst>
              </p14:cNvPr>
              <p14:cNvContentPartPr/>
              <p14:nvPr/>
            </p14:nvContentPartPr>
            <p14:xfrm>
              <a:off x="5471293" y="3778063"/>
              <a:ext cx="433800" cy="323280"/>
            </p14:xfrm>
          </p:contentPart>
        </mc:Choice>
        <mc:Fallback xmlns="">
          <p:pic>
            <p:nvPicPr>
              <p:cNvPr id="90" name="Entrada de lápiz 89">
                <a:extLst>
                  <a:ext uri="{FF2B5EF4-FFF2-40B4-BE49-F238E27FC236}">
                    <a16:creationId xmlns:a16="http://schemas.microsoft.com/office/drawing/2014/main" id="{8742914A-A45A-3D1F-4F76-D8D0FEB209C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56173" y="3762943"/>
                <a:ext cx="46404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4" name="Entrada de lápiz 104">
                <a:extLst>
                  <a:ext uri="{FF2B5EF4-FFF2-40B4-BE49-F238E27FC236}">
                    <a16:creationId xmlns:a16="http://schemas.microsoft.com/office/drawing/2014/main" id="{FC36EA52-1658-5B00-6064-5273BD7E9F79}"/>
                  </a:ext>
                </a:extLst>
              </p14:cNvPr>
              <p14:cNvContentPartPr/>
              <p14:nvPr/>
            </p14:nvContentPartPr>
            <p14:xfrm>
              <a:off x="5878813" y="3132583"/>
              <a:ext cx="1661760" cy="1254600"/>
            </p14:xfrm>
          </p:contentPart>
        </mc:Choice>
        <mc:Fallback xmlns="">
          <p:pic>
            <p:nvPicPr>
              <p:cNvPr id="104" name="Entrada de lápiz 104">
                <a:extLst>
                  <a:ext uri="{FF2B5EF4-FFF2-40B4-BE49-F238E27FC236}">
                    <a16:creationId xmlns:a16="http://schemas.microsoft.com/office/drawing/2014/main" id="{FC36EA52-1658-5B00-6064-5273BD7E9F7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63696" y="3117103"/>
                <a:ext cx="1691993" cy="12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5" name="Entrada de lápiz 104">
                <a:extLst>
                  <a:ext uri="{FF2B5EF4-FFF2-40B4-BE49-F238E27FC236}">
                    <a16:creationId xmlns:a16="http://schemas.microsoft.com/office/drawing/2014/main" id="{86B575AE-7891-53D4-E96A-48E83DBE728E}"/>
                  </a:ext>
                </a:extLst>
              </p14:cNvPr>
              <p14:cNvContentPartPr/>
              <p14:nvPr/>
            </p14:nvContentPartPr>
            <p14:xfrm>
              <a:off x="4191493" y="4809823"/>
              <a:ext cx="31680" cy="36720"/>
            </p14:xfrm>
          </p:contentPart>
        </mc:Choice>
        <mc:Fallback xmlns="">
          <p:pic>
            <p:nvPicPr>
              <p:cNvPr id="105" name="Entrada de lápiz 104">
                <a:extLst>
                  <a:ext uri="{FF2B5EF4-FFF2-40B4-BE49-F238E27FC236}">
                    <a16:creationId xmlns:a16="http://schemas.microsoft.com/office/drawing/2014/main" id="{86B575AE-7891-53D4-E96A-48E83DBE728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76013" y="4794703"/>
                <a:ext cx="619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3" name="Entrada de lápiz 123">
                <a:extLst>
                  <a:ext uri="{FF2B5EF4-FFF2-40B4-BE49-F238E27FC236}">
                    <a16:creationId xmlns:a16="http://schemas.microsoft.com/office/drawing/2014/main" id="{8CD1936D-2C43-A8F3-94FF-2752BAA7668A}"/>
                  </a:ext>
                </a:extLst>
              </p14:cNvPr>
              <p14:cNvContentPartPr/>
              <p14:nvPr/>
            </p14:nvContentPartPr>
            <p14:xfrm>
              <a:off x="5915893" y="1672063"/>
              <a:ext cx="2783880" cy="2116800"/>
            </p14:xfrm>
          </p:contentPart>
        </mc:Choice>
        <mc:Fallback xmlns="">
          <p:pic>
            <p:nvPicPr>
              <p:cNvPr id="123" name="Entrada de lápiz 123">
                <a:extLst>
                  <a:ext uri="{FF2B5EF4-FFF2-40B4-BE49-F238E27FC236}">
                    <a16:creationId xmlns:a16="http://schemas.microsoft.com/office/drawing/2014/main" id="{8CD1936D-2C43-A8F3-94FF-2752BAA7668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900773" y="1656586"/>
                <a:ext cx="2814120" cy="2147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9" name="Entrada de lápiz 149">
                <a:extLst>
                  <a:ext uri="{FF2B5EF4-FFF2-40B4-BE49-F238E27FC236}">
                    <a16:creationId xmlns:a16="http://schemas.microsoft.com/office/drawing/2014/main" id="{98F84960-9EA9-E93F-08AC-0A6E6CBF2CCB}"/>
                  </a:ext>
                </a:extLst>
              </p14:cNvPr>
              <p14:cNvContentPartPr/>
              <p14:nvPr/>
            </p14:nvContentPartPr>
            <p14:xfrm>
              <a:off x="3561133" y="5476543"/>
              <a:ext cx="2407320" cy="1175400"/>
            </p14:xfrm>
          </p:contentPart>
        </mc:Choice>
        <mc:Fallback xmlns="">
          <p:pic>
            <p:nvPicPr>
              <p:cNvPr id="149" name="Entrada de lápiz 149">
                <a:extLst>
                  <a:ext uri="{FF2B5EF4-FFF2-40B4-BE49-F238E27FC236}">
                    <a16:creationId xmlns:a16="http://schemas.microsoft.com/office/drawing/2014/main" id="{98F84960-9EA9-E93F-08AC-0A6E6CBF2CC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46013" y="5461418"/>
                <a:ext cx="2437920" cy="12060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9183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39AFA-3986-B3C9-20E2-9F9B704E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Y también ejerce una influencia en el otro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83683F-7906-32CC-703A-E4146030E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67" y="1444532"/>
            <a:ext cx="3955675" cy="4831137"/>
          </a:xfrm>
        </p:spPr>
        <p:txBody>
          <a:bodyPr>
            <a:normAutofit/>
          </a:bodyPr>
          <a:lstStyle/>
          <a:p>
            <a:r>
              <a:rPr lang="es-ES_tradnl" dirty="0"/>
              <a:t>Sus neuronas espejo van a reaccionar a la posición de mi cuerpo y mis expresiones faciales.</a:t>
            </a:r>
          </a:p>
          <a:p>
            <a:r>
              <a:rPr lang="es-ES_tradnl" dirty="0"/>
              <a:t>Esto va a inducir en la otra persona un estado de </a:t>
            </a:r>
            <a:r>
              <a:rPr lang="es-ES_tradnl" dirty="0" err="1"/>
              <a:t>neurocepción</a:t>
            </a:r>
            <a:r>
              <a:rPr lang="es-ES_tradnl" dirty="0"/>
              <a:t> favorable (o desfavorable) que influirá en él/ella aunque no quiera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3D00BC-4D93-FCE9-344F-73ACF2CBC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587D9C-5B2B-E3BC-ACB7-B1ACE091F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7A0FF-2384-FED1-72EF-F4E22E6F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10</a:t>
            </a:fld>
            <a:endParaRPr lang="es-ES"/>
          </a:p>
        </p:txBody>
      </p:sp>
      <p:pic>
        <p:nvPicPr>
          <p:cNvPr id="4098" name="Picture 2" descr="Papás! ¿El bebé puede imitar tus gestos? Aquí la respuesta | MUJER | OJO">
            <a:extLst>
              <a:ext uri="{FF2B5EF4-FFF2-40B4-BE49-F238E27FC236}">
                <a16:creationId xmlns:a16="http://schemas.microsoft.com/office/drawing/2014/main" id="{C0191CC9-7319-BF69-6F34-CF9539EFA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62" y="1065579"/>
            <a:ext cx="2499958" cy="14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ez beneficios de los juegos de mímica para los niños">
            <a:extLst>
              <a:ext uri="{FF2B5EF4-FFF2-40B4-BE49-F238E27FC236}">
                <a16:creationId xmlns:a16="http://schemas.microsoft.com/office/drawing/2014/main" id="{3FA3C34D-555C-F0DE-372E-7F6108892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95" b="6907"/>
          <a:stretch/>
        </p:blipFill>
        <p:spPr bwMode="auto">
          <a:xfrm>
            <a:off x="8414599" y="2988129"/>
            <a:ext cx="3777402" cy="35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l efecto camaleón: la imitación no verbal es clave para conectar con otra  persona">
            <a:extLst>
              <a:ext uri="{FF2B5EF4-FFF2-40B4-BE49-F238E27FC236}">
                <a16:creationId xmlns:a16="http://schemas.microsoft.com/office/drawing/2014/main" id="{D1BEE532-871A-01D3-5CC0-23DE3A00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75" y="1071002"/>
            <a:ext cx="4376227" cy="23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5 Subtle Signs of Romantic Attraction | LoveToKnow">
            <a:extLst>
              <a:ext uri="{FF2B5EF4-FFF2-40B4-BE49-F238E27FC236}">
                <a16:creationId xmlns:a16="http://schemas.microsoft.com/office/drawing/2014/main" id="{1F4E0E1D-5FE5-B367-3ABA-16741F29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158" y="3381896"/>
            <a:ext cx="3314441" cy="22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trada de lápiz 12">
                <a:extLst>
                  <a:ext uri="{FF2B5EF4-FFF2-40B4-BE49-F238E27FC236}">
                    <a16:creationId xmlns:a16="http://schemas.microsoft.com/office/drawing/2014/main" id="{0FA4A691-51B0-ACCA-B4B6-CFEBE2550668}"/>
                  </a:ext>
                </a:extLst>
              </p14:cNvPr>
              <p14:cNvContentPartPr/>
              <p14:nvPr/>
            </p14:nvContentPartPr>
            <p14:xfrm>
              <a:off x="3921493" y="5223463"/>
              <a:ext cx="735480" cy="454680"/>
            </p14:xfrm>
          </p:contentPart>
        </mc:Choice>
        <mc:Fallback xmlns="">
          <p:pic>
            <p:nvPicPr>
              <p:cNvPr id="12" name="Entrada de lápiz 12">
                <a:extLst>
                  <a:ext uri="{FF2B5EF4-FFF2-40B4-BE49-F238E27FC236}">
                    <a16:creationId xmlns:a16="http://schemas.microsoft.com/office/drawing/2014/main" id="{0FA4A691-51B0-ACCA-B4B6-CFEBE255066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06373" y="5207983"/>
                <a:ext cx="76572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Entrada de lápiz 21">
                <a:extLst>
                  <a:ext uri="{FF2B5EF4-FFF2-40B4-BE49-F238E27FC236}">
                    <a16:creationId xmlns:a16="http://schemas.microsoft.com/office/drawing/2014/main" id="{DBD62B81-98CD-6C5D-5A2C-0EBD06D98C80}"/>
                  </a:ext>
                </a:extLst>
              </p14:cNvPr>
              <p14:cNvContentPartPr/>
              <p14:nvPr/>
            </p14:nvContentPartPr>
            <p14:xfrm>
              <a:off x="4719973" y="5243983"/>
              <a:ext cx="1863000" cy="692280"/>
            </p14:xfrm>
          </p:contentPart>
        </mc:Choice>
        <mc:Fallback xmlns="">
          <p:pic>
            <p:nvPicPr>
              <p:cNvPr id="21" name="Entrada de lápiz 21">
                <a:extLst>
                  <a:ext uri="{FF2B5EF4-FFF2-40B4-BE49-F238E27FC236}">
                    <a16:creationId xmlns:a16="http://schemas.microsoft.com/office/drawing/2014/main" id="{DBD62B81-98CD-6C5D-5A2C-0EBD06D98C8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04853" y="5228503"/>
                <a:ext cx="1893600" cy="72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Entrada de lápiz 32">
                <a:extLst>
                  <a:ext uri="{FF2B5EF4-FFF2-40B4-BE49-F238E27FC236}">
                    <a16:creationId xmlns:a16="http://schemas.microsoft.com/office/drawing/2014/main" id="{15497237-0A71-D6D3-2574-646EE03920D8}"/>
                  </a:ext>
                </a:extLst>
              </p14:cNvPr>
              <p14:cNvContentPartPr/>
              <p14:nvPr/>
            </p14:nvContentPartPr>
            <p14:xfrm>
              <a:off x="3973693" y="5681383"/>
              <a:ext cx="2460960" cy="678240"/>
            </p14:xfrm>
          </p:contentPart>
        </mc:Choice>
        <mc:Fallback xmlns="">
          <p:pic>
            <p:nvPicPr>
              <p:cNvPr id="32" name="Entrada de lápiz 32">
                <a:extLst>
                  <a:ext uri="{FF2B5EF4-FFF2-40B4-BE49-F238E27FC236}">
                    <a16:creationId xmlns:a16="http://schemas.microsoft.com/office/drawing/2014/main" id="{15497237-0A71-D6D3-2574-646EE03920D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58573" y="5665903"/>
                <a:ext cx="249156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9" name="Entrada de lápiz 39">
                <a:extLst>
                  <a:ext uri="{FF2B5EF4-FFF2-40B4-BE49-F238E27FC236}">
                    <a16:creationId xmlns:a16="http://schemas.microsoft.com/office/drawing/2014/main" id="{561C0815-BDD7-CB6E-6AEB-49DA76D5E079}"/>
                  </a:ext>
                </a:extLst>
              </p14:cNvPr>
              <p14:cNvContentPartPr/>
              <p14:nvPr/>
            </p14:nvContentPartPr>
            <p14:xfrm>
              <a:off x="6556693" y="5717743"/>
              <a:ext cx="857160" cy="361800"/>
            </p14:xfrm>
          </p:contentPart>
        </mc:Choice>
        <mc:Fallback xmlns="">
          <p:pic>
            <p:nvPicPr>
              <p:cNvPr id="39" name="Entrada de lápiz 39">
                <a:extLst>
                  <a:ext uri="{FF2B5EF4-FFF2-40B4-BE49-F238E27FC236}">
                    <a16:creationId xmlns:a16="http://schemas.microsoft.com/office/drawing/2014/main" id="{561C0815-BDD7-CB6E-6AEB-49DA76D5E07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41573" y="5702623"/>
                <a:ext cx="88740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2" name="Entrada de lápiz 42">
                <a:extLst>
                  <a:ext uri="{FF2B5EF4-FFF2-40B4-BE49-F238E27FC236}">
                    <a16:creationId xmlns:a16="http://schemas.microsoft.com/office/drawing/2014/main" id="{5F86985B-4B5F-6407-FB7F-75284FB89E59}"/>
                  </a:ext>
                </a:extLst>
              </p14:cNvPr>
              <p14:cNvContentPartPr/>
              <p14:nvPr/>
            </p14:nvContentPartPr>
            <p14:xfrm>
              <a:off x="5540053" y="6270343"/>
              <a:ext cx="264960" cy="159120"/>
            </p14:xfrm>
          </p:contentPart>
        </mc:Choice>
        <mc:Fallback xmlns="">
          <p:pic>
            <p:nvPicPr>
              <p:cNvPr id="42" name="Entrada de lápiz 42">
                <a:extLst>
                  <a:ext uri="{FF2B5EF4-FFF2-40B4-BE49-F238E27FC236}">
                    <a16:creationId xmlns:a16="http://schemas.microsoft.com/office/drawing/2014/main" id="{5F86985B-4B5F-6407-FB7F-75284FB89E5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24933" y="6255223"/>
                <a:ext cx="2955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7" name="Entrada de lápiz 47">
                <a:extLst>
                  <a:ext uri="{FF2B5EF4-FFF2-40B4-BE49-F238E27FC236}">
                    <a16:creationId xmlns:a16="http://schemas.microsoft.com/office/drawing/2014/main" id="{3C82E768-56DB-6567-E27B-39AAB72544D4}"/>
                  </a:ext>
                </a:extLst>
              </p14:cNvPr>
              <p14:cNvContentPartPr/>
              <p14:nvPr/>
            </p14:nvContentPartPr>
            <p14:xfrm>
              <a:off x="5969533" y="6148663"/>
              <a:ext cx="862200" cy="482400"/>
            </p14:xfrm>
          </p:contentPart>
        </mc:Choice>
        <mc:Fallback xmlns="">
          <p:pic>
            <p:nvPicPr>
              <p:cNvPr id="47" name="Entrada de lápiz 47">
                <a:extLst>
                  <a:ext uri="{FF2B5EF4-FFF2-40B4-BE49-F238E27FC236}">
                    <a16:creationId xmlns:a16="http://schemas.microsoft.com/office/drawing/2014/main" id="{3C82E768-56DB-6567-E27B-39AAB72544D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54053" y="6133543"/>
                <a:ext cx="892800" cy="5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5" name="Entrada de lápiz 55">
                <a:extLst>
                  <a:ext uri="{FF2B5EF4-FFF2-40B4-BE49-F238E27FC236}">
                    <a16:creationId xmlns:a16="http://schemas.microsoft.com/office/drawing/2014/main" id="{1E988C65-D9BB-3C18-691C-D4C2D1224558}"/>
                  </a:ext>
                </a:extLst>
              </p14:cNvPr>
              <p14:cNvContentPartPr/>
              <p14:nvPr/>
            </p14:nvContentPartPr>
            <p14:xfrm>
              <a:off x="7005973" y="6154783"/>
              <a:ext cx="1015200" cy="441360"/>
            </p14:xfrm>
          </p:contentPart>
        </mc:Choice>
        <mc:Fallback xmlns="">
          <p:pic>
            <p:nvPicPr>
              <p:cNvPr id="55" name="Entrada de lápiz 55">
                <a:extLst>
                  <a:ext uri="{FF2B5EF4-FFF2-40B4-BE49-F238E27FC236}">
                    <a16:creationId xmlns:a16="http://schemas.microsoft.com/office/drawing/2014/main" id="{1E988C65-D9BB-3C18-691C-D4C2D122455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90853" y="6139303"/>
                <a:ext cx="1045800" cy="47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946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52" y="14718"/>
            <a:ext cx="6530828" cy="5558542"/>
          </a:xfrm>
          <a:prstGeom prst="rect">
            <a:avLst/>
          </a:prstGeom>
        </p:spPr>
      </p:pic>
      <p:sp>
        <p:nvSpPr>
          <p:cNvPr id="10" name="Forma libre 9"/>
          <p:cNvSpPr/>
          <p:nvPr/>
        </p:nvSpPr>
        <p:spPr>
          <a:xfrm>
            <a:off x="3562053" y="2410012"/>
            <a:ext cx="1631145" cy="900246"/>
          </a:xfrm>
          <a:custGeom>
            <a:avLst/>
            <a:gdLst>
              <a:gd name="connsiteX0" fmla="*/ 533400 w 948306"/>
              <a:gd name="connsiteY0" fmla="*/ 130629 h 664029"/>
              <a:gd name="connsiteX1" fmla="*/ 674914 w 948306"/>
              <a:gd name="connsiteY1" fmla="*/ 250372 h 664029"/>
              <a:gd name="connsiteX2" fmla="*/ 740229 w 948306"/>
              <a:gd name="connsiteY2" fmla="*/ 272143 h 664029"/>
              <a:gd name="connsiteX3" fmla="*/ 805543 w 948306"/>
              <a:gd name="connsiteY3" fmla="*/ 304800 h 664029"/>
              <a:gd name="connsiteX4" fmla="*/ 870857 w 948306"/>
              <a:gd name="connsiteY4" fmla="*/ 348343 h 664029"/>
              <a:gd name="connsiteX5" fmla="*/ 881743 w 948306"/>
              <a:gd name="connsiteY5" fmla="*/ 381000 h 664029"/>
              <a:gd name="connsiteX6" fmla="*/ 914400 w 948306"/>
              <a:gd name="connsiteY6" fmla="*/ 402772 h 664029"/>
              <a:gd name="connsiteX7" fmla="*/ 936171 w 948306"/>
              <a:gd name="connsiteY7" fmla="*/ 435429 h 664029"/>
              <a:gd name="connsiteX8" fmla="*/ 936171 w 948306"/>
              <a:gd name="connsiteY8" fmla="*/ 566057 h 664029"/>
              <a:gd name="connsiteX9" fmla="*/ 925286 w 948306"/>
              <a:gd name="connsiteY9" fmla="*/ 598714 h 664029"/>
              <a:gd name="connsiteX10" fmla="*/ 892629 w 948306"/>
              <a:gd name="connsiteY10" fmla="*/ 609600 h 664029"/>
              <a:gd name="connsiteX11" fmla="*/ 838200 w 948306"/>
              <a:gd name="connsiteY11" fmla="*/ 653143 h 664029"/>
              <a:gd name="connsiteX12" fmla="*/ 805543 w 948306"/>
              <a:gd name="connsiteY12" fmla="*/ 664029 h 664029"/>
              <a:gd name="connsiteX13" fmla="*/ 685800 w 948306"/>
              <a:gd name="connsiteY13" fmla="*/ 653143 h 664029"/>
              <a:gd name="connsiteX14" fmla="*/ 620486 w 948306"/>
              <a:gd name="connsiteY14" fmla="*/ 631372 h 664029"/>
              <a:gd name="connsiteX15" fmla="*/ 522514 w 948306"/>
              <a:gd name="connsiteY15" fmla="*/ 598714 h 664029"/>
              <a:gd name="connsiteX16" fmla="*/ 489857 w 948306"/>
              <a:gd name="connsiteY16" fmla="*/ 587829 h 664029"/>
              <a:gd name="connsiteX17" fmla="*/ 381000 w 948306"/>
              <a:gd name="connsiteY17" fmla="*/ 555172 h 664029"/>
              <a:gd name="connsiteX18" fmla="*/ 348343 w 948306"/>
              <a:gd name="connsiteY18" fmla="*/ 544286 h 664029"/>
              <a:gd name="connsiteX19" fmla="*/ 315686 w 948306"/>
              <a:gd name="connsiteY19" fmla="*/ 533400 h 664029"/>
              <a:gd name="connsiteX20" fmla="*/ 272143 w 948306"/>
              <a:gd name="connsiteY20" fmla="*/ 489857 h 664029"/>
              <a:gd name="connsiteX21" fmla="*/ 206829 w 948306"/>
              <a:gd name="connsiteY21" fmla="*/ 468086 h 664029"/>
              <a:gd name="connsiteX22" fmla="*/ 152400 w 948306"/>
              <a:gd name="connsiteY22" fmla="*/ 435429 h 664029"/>
              <a:gd name="connsiteX23" fmla="*/ 108857 w 948306"/>
              <a:gd name="connsiteY23" fmla="*/ 391886 h 664029"/>
              <a:gd name="connsiteX24" fmla="*/ 76200 w 948306"/>
              <a:gd name="connsiteY24" fmla="*/ 381000 h 664029"/>
              <a:gd name="connsiteX25" fmla="*/ 21771 w 948306"/>
              <a:gd name="connsiteY25" fmla="*/ 337457 h 664029"/>
              <a:gd name="connsiteX26" fmla="*/ 0 w 948306"/>
              <a:gd name="connsiteY26" fmla="*/ 304800 h 664029"/>
              <a:gd name="connsiteX27" fmla="*/ 10886 w 948306"/>
              <a:gd name="connsiteY27" fmla="*/ 228600 h 664029"/>
              <a:gd name="connsiteX28" fmla="*/ 32657 w 948306"/>
              <a:gd name="connsiteY28" fmla="*/ 195943 h 664029"/>
              <a:gd name="connsiteX29" fmla="*/ 108857 w 948306"/>
              <a:gd name="connsiteY29" fmla="*/ 130629 h 664029"/>
              <a:gd name="connsiteX30" fmla="*/ 185057 w 948306"/>
              <a:gd name="connsiteY30" fmla="*/ 54429 h 664029"/>
              <a:gd name="connsiteX31" fmla="*/ 250371 w 948306"/>
              <a:gd name="connsiteY31" fmla="*/ 21772 h 664029"/>
              <a:gd name="connsiteX32" fmla="*/ 337457 w 948306"/>
              <a:gd name="connsiteY32" fmla="*/ 0 h 664029"/>
              <a:gd name="connsiteX33" fmla="*/ 424543 w 948306"/>
              <a:gd name="connsiteY33" fmla="*/ 43543 h 664029"/>
              <a:gd name="connsiteX34" fmla="*/ 522514 w 948306"/>
              <a:gd name="connsiteY34" fmla="*/ 65314 h 664029"/>
              <a:gd name="connsiteX35" fmla="*/ 544286 w 948306"/>
              <a:gd name="connsiteY35" fmla="*/ 87086 h 664029"/>
              <a:gd name="connsiteX36" fmla="*/ 533400 w 948306"/>
              <a:gd name="connsiteY36" fmla="*/ 130629 h 66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48306" h="664029">
                <a:moveTo>
                  <a:pt x="533400" y="130629"/>
                </a:moveTo>
                <a:cubicBezTo>
                  <a:pt x="555171" y="157843"/>
                  <a:pt x="627314" y="234506"/>
                  <a:pt x="674914" y="250372"/>
                </a:cubicBezTo>
                <a:cubicBezTo>
                  <a:pt x="696686" y="257629"/>
                  <a:pt x="721134" y="259413"/>
                  <a:pt x="740229" y="272143"/>
                </a:cubicBezTo>
                <a:cubicBezTo>
                  <a:pt x="885219" y="368801"/>
                  <a:pt x="670325" y="229678"/>
                  <a:pt x="805543" y="304800"/>
                </a:cubicBezTo>
                <a:cubicBezTo>
                  <a:pt x="828416" y="317507"/>
                  <a:pt x="870857" y="348343"/>
                  <a:pt x="870857" y="348343"/>
                </a:cubicBezTo>
                <a:cubicBezTo>
                  <a:pt x="874486" y="359229"/>
                  <a:pt x="874575" y="372040"/>
                  <a:pt x="881743" y="381000"/>
                </a:cubicBezTo>
                <a:cubicBezTo>
                  <a:pt x="889916" y="391216"/>
                  <a:pt x="905149" y="393521"/>
                  <a:pt x="914400" y="402772"/>
                </a:cubicBezTo>
                <a:cubicBezTo>
                  <a:pt x="923651" y="412023"/>
                  <a:pt x="928914" y="424543"/>
                  <a:pt x="936171" y="435429"/>
                </a:cubicBezTo>
                <a:cubicBezTo>
                  <a:pt x="952438" y="500495"/>
                  <a:pt x="952265" y="477537"/>
                  <a:pt x="936171" y="566057"/>
                </a:cubicBezTo>
                <a:cubicBezTo>
                  <a:pt x="934118" y="577346"/>
                  <a:pt x="933400" y="590600"/>
                  <a:pt x="925286" y="598714"/>
                </a:cubicBezTo>
                <a:cubicBezTo>
                  <a:pt x="917172" y="606828"/>
                  <a:pt x="903515" y="605971"/>
                  <a:pt x="892629" y="609600"/>
                </a:cubicBezTo>
                <a:cubicBezTo>
                  <a:pt x="872378" y="629851"/>
                  <a:pt x="865665" y="639410"/>
                  <a:pt x="838200" y="653143"/>
                </a:cubicBezTo>
                <a:cubicBezTo>
                  <a:pt x="827937" y="658275"/>
                  <a:pt x="816429" y="660400"/>
                  <a:pt x="805543" y="664029"/>
                </a:cubicBezTo>
                <a:cubicBezTo>
                  <a:pt x="765629" y="660400"/>
                  <a:pt x="725269" y="660108"/>
                  <a:pt x="685800" y="653143"/>
                </a:cubicBezTo>
                <a:cubicBezTo>
                  <a:pt x="663200" y="649155"/>
                  <a:pt x="642257" y="638629"/>
                  <a:pt x="620486" y="631372"/>
                </a:cubicBezTo>
                <a:lnTo>
                  <a:pt x="522514" y="598714"/>
                </a:lnTo>
                <a:cubicBezTo>
                  <a:pt x="511628" y="595086"/>
                  <a:pt x="500989" y="590612"/>
                  <a:pt x="489857" y="587829"/>
                </a:cubicBezTo>
                <a:cubicBezTo>
                  <a:pt x="424053" y="571378"/>
                  <a:pt x="460502" y="581673"/>
                  <a:pt x="381000" y="555172"/>
                </a:cubicBezTo>
                <a:lnTo>
                  <a:pt x="348343" y="544286"/>
                </a:lnTo>
                <a:lnTo>
                  <a:pt x="315686" y="533400"/>
                </a:lnTo>
                <a:cubicBezTo>
                  <a:pt x="301172" y="518886"/>
                  <a:pt x="291616" y="496348"/>
                  <a:pt x="272143" y="489857"/>
                </a:cubicBezTo>
                <a:lnTo>
                  <a:pt x="206829" y="468086"/>
                </a:lnTo>
                <a:cubicBezTo>
                  <a:pt x="126384" y="387641"/>
                  <a:pt x="251319" y="506085"/>
                  <a:pt x="152400" y="435429"/>
                </a:cubicBezTo>
                <a:cubicBezTo>
                  <a:pt x="135697" y="423498"/>
                  <a:pt x="128330" y="398377"/>
                  <a:pt x="108857" y="391886"/>
                </a:cubicBezTo>
                <a:cubicBezTo>
                  <a:pt x="97971" y="388257"/>
                  <a:pt x="86463" y="386132"/>
                  <a:pt x="76200" y="381000"/>
                </a:cubicBezTo>
                <a:cubicBezTo>
                  <a:pt x="57339" y="371570"/>
                  <a:pt x="35271" y="354333"/>
                  <a:pt x="21771" y="337457"/>
                </a:cubicBezTo>
                <a:cubicBezTo>
                  <a:pt x="13598" y="327241"/>
                  <a:pt x="7257" y="315686"/>
                  <a:pt x="0" y="304800"/>
                </a:cubicBezTo>
                <a:cubicBezTo>
                  <a:pt x="3629" y="279400"/>
                  <a:pt x="3513" y="253176"/>
                  <a:pt x="10886" y="228600"/>
                </a:cubicBezTo>
                <a:cubicBezTo>
                  <a:pt x="14645" y="216069"/>
                  <a:pt x="24143" y="205876"/>
                  <a:pt x="32657" y="195943"/>
                </a:cubicBezTo>
                <a:cubicBezTo>
                  <a:pt x="67853" y="154881"/>
                  <a:pt x="70337" y="156308"/>
                  <a:pt x="108857" y="130629"/>
                </a:cubicBezTo>
                <a:cubicBezTo>
                  <a:pt x="158765" y="55767"/>
                  <a:pt x="127576" y="73588"/>
                  <a:pt x="185057" y="54429"/>
                </a:cubicBezTo>
                <a:cubicBezTo>
                  <a:pt x="219358" y="31561"/>
                  <a:pt x="212233" y="32173"/>
                  <a:pt x="250371" y="21772"/>
                </a:cubicBezTo>
                <a:cubicBezTo>
                  <a:pt x="279239" y="13899"/>
                  <a:pt x="337457" y="0"/>
                  <a:pt x="337457" y="0"/>
                </a:cubicBezTo>
                <a:cubicBezTo>
                  <a:pt x="470413" y="26592"/>
                  <a:pt x="326026" y="-12753"/>
                  <a:pt x="424543" y="43543"/>
                </a:cubicBezTo>
                <a:cubicBezTo>
                  <a:pt x="432823" y="48275"/>
                  <a:pt x="519221" y="64656"/>
                  <a:pt x="522514" y="65314"/>
                </a:cubicBezTo>
                <a:cubicBezTo>
                  <a:pt x="529771" y="72571"/>
                  <a:pt x="537875" y="79072"/>
                  <a:pt x="544286" y="87086"/>
                </a:cubicBezTo>
                <a:cubicBezTo>
                  <a:pt x="552459" y="97302"/>
                  <a:pt x="511629" y="103415"/>
                  <a:pt x="533400" y="130629"/>
                </a:cubicBezTo>
                <a:close/>
              </a:path>
            </a:pathLst>
          </a:custGeom>
          <a:solidFill>
            <a:srgbClr val="C00000">
              <a:alpha val="5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53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Forma libre 10"/>
          <p:cNvSpPr/>
          <p:nvPr/>
        </p:nvSpPr>
        <p:spPr>
          <a:xfrm>
            <a:off x="3304019" y="1396158"/>
            <a:ext cx="512174" cy="831432"/>
          </a:xfrm>
          <a:custGeom>
            <a:avLst/>
            <a:gdLst>
              <a:gd name="connsiteX0" fmla="*/ 326580 w 349135"/>
              <a:gd name="connsiteY0" fmla="*/ 468 h 610068"/>
              <a:gd name="connsiteX1" fmla="*/ 272151 w 349135"/>
              <a:gd name="connsiteY1" fmla="*/ 44011 h 610068"/>
              <a:gd name="connsiteX2" fmla="*/ 239494 w 349135"/>
              <a:gd name="connsiteY2" fmla="*/ 109325 h 610068"/>
              <a:gd name="connsiteX3" fmla="*/ 217722 w 349135"/>
              <a:gd name="connsiteY3" fmla="*/ 131096 h 610068"/>
              <a:gd name="connsiteX4" fmla="*/ 174180 w 349135"/>
              <a:gd name="connsiteY4" fmla="*/ 174639 h 610068"/>
              <a:gd name="connsiteX5" fmla="*/ 163294 w 349135"/>
              <a:gd name="connsiteY5" fmla="*/ 207296 h 610068"/>
              <a:gd name="connsiteX6" fmla="*/ 141522 w 349135"/>
              <a:gd name="connsiteY6" fmla="*/ 229068 h 610068"/>
              <a:gd name="connsiteX7" fmla="*/ 119751 w 349135"/>
              <a:gd name="connsiteY7" fmla="*/ 261725 h 610068"/>
              <a:gd name="connsiteX8" fmla="*/ 87094 w 349135"/>
              <a:gd name="connsiteY8" fmla="*/ 316154 h 610068"/>
              <a:gd name="connsiteX9" fmla="*/ 76208 w 349135"/>
              <a:gd name="connsiteY9" fmla="*/ 348811 h 610068"/>
              <a:gd name="connsiteX10" fmla="*/ 54437 w 349135"/>
              <a:gd name="connsiteY10" fmla="*/ 381468 h 610068"/>
              <a:gd name="connsiteX11" fmla="*/ 32665 w 349135"/>
              <a:gd name="connsiteY11" fmla="*/ 512096 h 610068"/>
              <a:gd name="connsiteX12" fmla="*/ 10894 w 349135"/>
              <a:gd name="connsiteY12" fmla="*/ 533868 h 610068"/>
              <a:gd name="connsiteX13" fmla="*/ 21780 w 349135"/>
              <a:gd name="connsiteY13" fmla="*/ 588296 h 610068"/>
              <a:gd name="connsiteX14" fmla="*/ 87094 w 349135"/>
              <a:gd name="connsiteY14" fmla="*/ 610068 h 610068"/>
              <a:gd name="connsiteX15" fmla="*/ 185065 w 349135"/>
              <a:gd name="connsiteY15" fmla="*/ 599182 h 610068"/>
              <a:gd name="connsiteX16" fmla="*/ 228608 w 349135"/>
              <a:gd name="connsiteY16" fmla="*/ 544754 h 610068"/>
              <a:gd name="connsiteX17" fmla="*/ 250380 w 349135"/>
              <a:gd name="connsiteY17" fmla="*/ 414125 h 610068"/>
              <a:gd name="connsiteX18" fmla="*/ 261265 w 349135"/>
              <a:gd name="connsiteY18" fmla="*/ 370582 h 610068"/>
              <a:gd name="connsiteX19" fmla="*/ 272151 w 349135"/>
              <a:gd name="connsiteY19" fmla="*/ 239954 h 610068"/>
              <a:gd name="connsiteX20" fmla="*/ 304808 w 349135"/>
              <a:gd name="connsiteY20" fmla="*/ 131096 h 610068"/>
              <a:gd name="connsiteX21" fmla="*/ 326580 w 349135"/>
              <a:gd name="connsiteY21" fmla="*/ 54896 h 610068"/>
              <a:gd name="connsiteX22" fmla="*/ 348351 w 349135"/>
              <a:gd name="connsiteY22" fmla="*/ 22239 h 610068"/>
              <a:gd name="connsiteX23" fmla="*/ 326580 w 349135"/>
              <a:gd name="connsiteY23" fmla="*/ 468 h 61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9135" h="610068">
                <a:moveTo>
                  <a:pt x="326580" y="468"/>
                </a:moveTo>
                <a:cubicBezTo>
                  <a:pt x="313880" y="4097"/>
                  <a:pt x="288580" y="27582"/>
                  <a:pt x="272151" y="44011"/>
                </a:cubicBezTo>
                <a:cubicBezTo>
                  <a:pt x="230859" y="85303"/>
                  <a:pt x="266056" y="65057"/>
                  <a:pt x="239494" y="109325"/>
                </a:cubicBezTo>
                <a:cubicBezTo>
                  <a:pt x="234213" y="118126"/>
                  <a:pt x="224979" y="123839"/>
                  <a:pt x="217722" y="131096"/>
                </a:cubicBezTo>
                <a:cubicBezTo>
                  <a:pt x="188696" y="218181"/>
                  <a:pt x="232235" y="116585"/>
                  <a:pt x="174180" y="174639"/>
                </a:cubicBezTo>
                <a:cubicBezTo>
                  <a:pt x="166066" y="182753"/>
                  <a:pt x="169198" y="197457"/>
                  <a:pt x="163294" y="207296"/>
                </a:cubicBezTo>
                <a:cubicBezTo>
                  <a:pt x="158013" y="216097"/>
                  <a:pt x="147933" y="221054"/>
                  <a:pt x="141522" y="229068"/>
                </a:cubicBezTo>
                <a:cubicBezTo>
                  <a:pt x="133349" y="239284"/>
                  <a:pt x="125602" y="250023"/>
                  <a:pt x="119751" y="261725"/>
                </a:cubicBezTo>
                <a:cubicBezTo>
                  <a:pt x="91488" y="318250"/>
                  <a:pt x="129618" y="273628"/>
                  <a:pt x="87094" y="316154"/>
                </a:cubicBezTo>
                <a:cubicBezTo>
                  <a:pt x="83465" y="327040"/>
                  <a:pt x="81340" y="338548"/>
                  <a:pt x="76208" y="348811"/>
                </a:cubicBezTo>
                <a:cubicBezTo>
                  <a:pt x="70357" y="360513"/>
                  <a:pt x="57610" y="368776"/>
                  <a:pt x="54437" y="381468"/>
                </a:cubicBezTo>
                <a:cubicBezTo>
                  <a:pt x="51056" y="394994"/>
                  <a:pt x="50879" y="481740"/>
                  <a:pt x="32665" y="512096"/>
                </a:cubicBezTo>
                <a:cubicBezTo>
                  <a:pt x="27385" y="520897"/>
                  <a:pt x="18151" y="526611"/>
                  <a:pt x="10894" y="533868"/>
                </a:cubicBezTo>
                <a:cubicBezTo>
                  <a:pt x="1535" y="561943"/>
                  <a:pt x="-12375" y="571218"/>
                  <a:pt x="21780" y="588296"/>
                </a:cubicBezTo>
                <a:cubicBezTo>
                  <a:pt x="42306" y="598559"/>
                  <a:pt x="87094" y="610068"/>
                  <a:pt x="87094" y="610068"/>
                </a:cubicBezTo>
                <a:cubicBezTo>
                  <a:pt x="119751" y="606439"/>
                  <a:pt x="153188" y="607151"/>
                  <a:pt x="185065" y="599182"/>
                </a:cubicBezTo>
                <a:cubicBezTo>
                  <a:pt x="218012" y="590945"/>
                  <a:pt x="221704" y="572370"/>
                  <a:pt x="228608" y="544754"/>
                </a:cubicBezTo>
                <a:cubicBezTo>
                  <a:pt x="243649" y="484591"/>
                  <a:pt x="238093" y="481704"/>
                  <a:pt x="250380" y="414125"/>
                </a:cubicBezTo>
                <a:cubicBezTo>
                  <a:pt x="253056" y="399405"/>
                  <a:pt x="257637" y="385096"/>
                  <a:pt x="261265" y="370582"/>
                </a:cubicBezTo>
                <a:cubicBezTo>
                  <a:pt x="264894" y="327039"/>
                  <a:pt x="266731" y="283310"/>
                  <a:pt x="272151" y="239954"/>
                </a:cubicBezTo>
                <a:cubicBezTo>
                  <a:pt x="276470" y="205407"/>
                  <a:pt x="296918" y="162654"/>
                  <a:pt x="304808" y="131096"/>
                </a:cubicBezTo>
                <a:cubicBezTo>
                  <a:pt x="308296" y="117145"/>
                  <a:pt x="318772" y="70512"/>
                  <a:pt x="326580" y="54896"/>
                </a:cubicBezTo>
                <a:cubicBezTo>
                  <a:pt x="332431" y="43194"/>
                  <a:pt x="341620" y="33457"/>
                  <a:pt x="348351" y="22239"/>
                </a:cubicBezTo>
                <a:cubicBezTo>
                  <a:pt x="352525" y="15282"/>
                  <a:pt x="339280" y="-3161"/>
                  <a:pt x="326580" y="468"/>
                </a:cubicBez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53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463" y="14718"/>
            <a:ext cx="1107914" cy="11079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520" y="3875581"/>
            <a:ext cx="1170616" cy="801755"/>
          </a:xfrm>
          <a:prstGeom prst="rect">
            <a:avLst/>
          </a:prstGeom>
        </p:spPr>
      </p:pic>
      <p:cxnSp>
        <p:nvCxnSpPr>
          <p:cNvPr id="17" name="Conector curvado 16"/>
          <p:cNvCxnSpPr>
            <a:cxnSpLocks/>
            <a:stCxn id="11" idx="8"/>
            <a:endCxn id="23" idx="3"/>
          </p:cNvCxnSpPr>
          <p:nvPr/>
        </p:nvCxnSpPr>
        <p:spPr>
          <a:xfrm flipH="1">
            <a:off x="1918103" y="1827029"/>
            <a:ext cx="1513681" cy="246474"/>
          </a:xfrm>
          <a:prstGeom prst="curvedConnector5">
            <a:avLst>
              <a:gd name="adj1" fmla="val 29006"/>
              <a:gd name="adj2" fmla="val 43789"/>
              <a:gd name="adj3" fmla="val 79616"/>
            </a:avLst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6" name="Imagen 45" descr="Imagen que contiene pared, persona, hombre, sujetando&#10;&#10;Descripción generada automáticamente">
            <a:extLst>
              <a:ext uri="{FF2B5EF4-FFF2-40B4-BE49-F238E27FC236}">
                <a16:creationId xmlns:a16="http://schemas.microsoft.com/office/drawing/2014/main" id="{A509FB98-DA3F-284F-AA5A-461EAA462F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t="1500" r="7351" b="960"/>
          <a:stretch/>
        </p:blipFill>
        <p:spPr>
          <a:xfrm>
            <a:off x="144805" y="2279533"/>
            <a:ext cx="2744639" cy="2161513"/>
          </a:xfrm>
          <a:prstGeom prst="rect">
            <a:avLst/>
          </a:prstGeom>
        </p:spPr>
      </p:pic>
      <p:pic>
        <p:nvPicPr>
          <p:cNvPr id="45" name="Imagen 44" descr="Imagen que contiene persona, hombre, exterior&#10;&#10;Descripción generada automáticamente">
            <a:extLst>
              <a:ext uri="{FF2B5EF4-FFF2-40B4-BE49-F238E27FC236}">
                <a16:creationId xmlns:a16="http://schemas.microsoft.com/office/drawing/2014/main" id="{14C3CEDB-780A-384A-A22A-465DD55A0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6" y="2053974"/>
            <a:ext cx="2744639" cy="2555353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367821" y="1851266"/>
            <a:ext cx="1550282" cy="44447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4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Córtex prefrontal </a:t>
            </a:r>
            <a:r>
              <a:rPr kumimoji="0" lang="es-ES_tradnl" sz="1404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dorsolateral</a:t>
            </a:r>
            <a:endParaRPr kumimoji="0" lang="es-ES_tradnl" sz="1404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40" name="Conector curvado 39"/>
          <p:cNvCxnSpPr>
            <a:cxnSpLocks/>
            <a:stCxn id="10" idx="16"/>
            <a:endCxn id="48" idx="3"/>
          </p:cNvCxnSpPr>
          <p:nvPr/>
        </p:nvCxnSpPr>
        <p:spPr>
          <a:xfrm flipH="1">
            <a:off x="2109305" y="3206951"/>
            <a:ext cx="2295332" cy="1536515"/>
          </a:xfrm>
          <a:prstGeom prst="curvedConnector3">
            <a:avLst>
              <a:gd name="adj1" fmla="val 5641"/>
            </a:avLst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8" name="CuadroTexto 47"/>
          <p:cNvSpPr txBox="1"/>
          <p:nvPr/>
        </p:nvSpPr>
        <p:spPr>
          <a:xfrm>
            <a:off x="559023" y="4419498"/>
            <a:ext cx="1550282" cy="6479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rmAutofit fontScale="925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Córtex prefrontal medial </a:t>
            </a:r>
            <a:r>
              <a:rPr kumimoji="0" lang="es-ES_tradnl" sz="140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orbitofrontal</a:t>
            </a:r>
            <a:endParaRPr kumimoji="0" lang="es-ES_tradnl" sz="140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49" name="Conector curvado 48"/>
          <p:cNvCxnSpPr>
            <a:cxnSpLocks/>
            <a:endCxn id="12" idx="3"/>
          </p:cNvCxnSpPr>
          <p:nvPr/>
        </p:nvCxnSpPr>
        <p:spPr>
          <a:xfrm rot="16200000" flipV="1">
            <a:off x="4689681" y="737371"/>
            <a:ext cx="827484" cy="490092"/>
          </a:xfrm>
          <a:prstGeom prst="curvedConnector2">
            <a:avLst/>
          </a:prstGeom>
          <a:ln w="38100" cmpd="sng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uadroTexto 50"/>
          <p:cNvSpPr txBox="1"/>
          <p:nvPr/>
        </p:nvSpPr>
        <p:spPr>
          <a:xfrm>
            <a:off x="4891864" y="133970"/>
            <a:ext cx="1815480" cy="3432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Córtex </a:t>
            </a:r>
            <a:r>
              <a:rPr kumimoji="0" 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cingulado</a:t>
            </a:r>
            <a:endParaRPr kumimoji="0" lang="es-ES_tradn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52" name="Conector curvado 51"/>
          <p:cNvCxnSpPr>
            <a:cxnSpLocks/>
            <a:endCxn id="36" idx="1"/>
          </p:cNvCxnSpPr>
          <p:nvPr/>
        </p:nvCxnSpPr>
        <p:spPr>
          <a:xfrm rot="5400000" flipH="1" flipV="1">
            <a:off x="6663995" y="2322882"/>
            <a:ext cx="810922" cy="724224"/>
          </a:xfrm>
          <a:prstGeom prst="curvedConnector2">
            <a:avLst/>
          </a:prstGeom>
          <a:ln w="38100" cmpd="sng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uadroTexto 54"/>
          <p:cNvSpPr txBox="1"/>
          <p:nvPr/>
        </p:nvSpPr>
        <p:spPr>
          <a:xfrm>
            <a:off x="7602233" y="2817872"/>
            <a:ext cx="1237990" cy="4058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Amígdala</a:t>
            </a:r>
          </a:p>
        </p:txBody>
      </p:sp>
      <p:cxnSp>
        <p:nvCxnSpPr>
          <p:cNvPr id="77" name="Conector curvado 76"/>
          <p:cNvCxnSpPr>
            <a:cxnSpLocks/>
            <a:endCxn id="13" idx="1"/>
          </p:cNvCxnSpPr>
          <p:nvPr/>
        </p:nvCxnSpPr>
        <p:spPr>
          <a:xfrm>
            <a:off x="7096990" y="3339194"/>
            <a:ext cx="1097530" cy="937265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rma libre 3">
            <a:extLst>
              <a:ext uri="{FF2B5EF4-FFF2-40B4-BE49-F238E27FC236}">
                <a16:creationId xmlns:a16="http://schemas.microsoft.com/office/drawing/2014/main" id="{BFFF9A50-B88B-624B-9E49-10767344D3A9}"/>
              </a:ext>
            </a:extLst>
          </p:cNvPr>
          <p:cNvSpPr/>
          <p:nvPr/>
        </p:nvSpPr>
        <p:spPr>
          <a:xfrm>
            <a:off x="4518935" y="2331264"/>
            <a:ext cx="1042605" cy="759191"/>
          </a:xfrm>
          <a:custGeom>
            <a:avLst/>
            <a:gdLst>
              <a:gd name="connsiteX0" fmla="*/ 803189 w 810679"/>
              <a:gd name="connsiteY0" fmla="*/ 827903 h 877330"/>
              <a:gd name="connsiteX1" fmla="*/ 753762 w 810679"/>
              <a:gd name="connsiteY1" fmla="*/ 741406 h 877330"/>
              <a:gd name="connsiteX2" fmla="*/ 729049 w 810679"/>
              <a:gd name="connsiteY2" fmla="*/ 667265 h 877330"/>
              <a:gd name="connsiteX3" fmla="*/ 716692 w 810679"/>
              <a:gd name="connsiteY3" fmla="*/ 630195 h 877330"/>
              <a:gd name="connsiteX4" fmla="*/ 704335 w 810679"/>
              <a:gd name="connsiteY4" fmla="*/ 593125 h 877330"/>
              <a:gd name="connsiteX5" fmla="*/ 679622 w 810679"/>
              <a:gd name="connsiteY5" fmla="*/ 556054 h 877330"/>
              <a:gd name="connsiteX6" fmla="*/ 667265 w 810679"/>
              <a:gd name="connsiteY6" fmla="*/ 518984 h 877330"/>
              <a:gd name="connsiteX7" fmla="*/ 617838 w 810679"/>
              <a:gd name="connsiteY7" fmla="*/ 444843 h 877330"/>
              <a:gd name="connsiteX8" fmla="*/ 543698 w 810679"/>
              <a:gd name="connsiteY8" fmla="*/ 395416 h 877330"/>
              <a:gd name="connsiteX9" fmla="*/ 518984 w 810679"/>
              <a:gd name="connsiteY9" fmla="*/ 358346 h 877330"/>
              <a:gd name="connsiteX10" fmla="*/ 481914 w 810679"/>
              <a:gd name="connsiteY10" fmla="*/ 333633 h 877330"/>
              <a:gd name="connsiteX11" fmla="*/ 395417 w 810679"/>
              <a:gd name="connsiteY11" fmla="*/ 234779 h 877330"/>
              <a:gd name="connsiteX12" fmla="*/ 370703 w 810679"/>
              <a:gd name="connsiteY12" fmla="*/ 160638 h 877330"/>
              <a:gd name="connsiteX13" fmla="*/ 358346 w 810679"/>
              <a:gd name="connsiteY13" fmla="*/ 123568 h 877330"/>
              <a:gd name="connsiteX14" fmla="*/ 296562 w 810679"/>
              <a:gd name="connsiteY14" fmla="*/ 12357 h 877330"/>
              <a:gd name="connsiteX15" fmla="*/ 259492 w 810679"/>
              <a:gd name="connsiteY15" fmla="*/ 0 h 877330"/>
              <a:gd name="connsiteX16" fmla="*/ 111211 w 810679"/>
              <a:gd name="connsiteY16" fmla="*/ 12357 h 877330"/>
              <a:gd name="connsiteX17" fmla="*/ 37071 w 810679"/>
              <a:gd name="connsiteY17" fmla="*/ 37070 h 877330"/>
              <a:gd name="connsiteX18" fmla="*/ 0 w 810679"/>
              <a:gd name="connsiteY18" fmla="*/ 111211 h 877330"/>
              <a:gd name="connsiteX19" fmla="*/ 24714 w 810679"/>
              <a:gd name="connsiteY19" fmla="*/ 234779 h 877330"/>
              <a:gd name="connsiteX20" fmla="*/ 49427 w 810679"/>
              <a:gd name="connsiteY20" fmla="*/ 271849 h 877330"/>
              <a:gd name="connsiteX21" fmla="*/ 74141 w 810679"/>
              <a:gd name="connsiteY21" fmla="*/ 345989 h 877330"/>
              <a:gd name="connsiteX22" fmla="*/ 86498 w 810679"/>
              <a:gd name="connsiteY22" fmla="*/ 383060 h 877330"/>
              <a:gd name="connsiteX23" fmla="*/ 123568 w 810679"/>
              <a:gd name="connsiteY23" fmla="*/ 407773 h 877330"/>
              <a:gd name="connsiteX24" fmla="*/ 148281 w 810679"/>
              <a:gd name="connsiteY24" fmla="*/ 444843 h 877330"/>
              <a:gd name="connsiteX25" fmla="*/ 160638 w 810679"/>
              <a:gd name="connsiteY25" fmla="*/ 481914 h 877330"/>
              <a:gd name="connsiteX26" fmla="*/ 234779 w 810679"/>
              <a:gd name="connsiteY26" fmla="*/ 531341 h 877330"/>
              <a:gd name="connsiteX27" fmla="*/ 271849 w 810679"/>
              <a:gd name="connsiteY27" fmla="*/ 556054 h 877330"/>
              <a:gd name="connsiteX28" fmla="*/ 308919 w 810679"/>
              <a:gd name="connsiteY28" fmla="*/ 568411 h 877330"/>
              <a:gd name="connsiteX29" fmla="*/ 383060 w 810679"/>
              <a:gd name="connsiteY29" fmla="*/ 617838 h 877330"/>
              <a:gd name="connsiteX30" fmla="*/ 469557 w 810679"/>
              <a:gd name="connsiteY30" fmla="*/ 716692 h 877330"/>
              <a:gd name="connsiteX31" fmla="*/ 531341 w 810679"/>
              <a:gd name="connsiteY31" fmla="*/ 778476 h 877330"/>
              <a:gd name="connsiteX32" fmla="*/ 556054 w 810679"/>
              <a:gd name="connsiteY32" fmla="*/ 815546 h 877330"/>
              <a:gd name="connsiteX33" fmla="*/ 593125 w 810679"/>
              <a:gd name="connsiteY33" fmla="*/ 827903 h 877330"/>
              <a:gd name="connsiteX34" fmla="*/ 630195 w 810679"/>
              <a:gd name="connsiteY34" fmla="*/ 852616 h 877330"/>
              <a:gd name="connsiteX35" fmla="*/ 704335 w 810679"/>
              <a:gd name="connsiteY35" fmla="*/ 877330 h 877330"/>
              <a:gd name="connsiteX36" fmla="*/ 803189 w 810679"/>
              <a:gd name="connsiteY36" fmla="*/ 852616 h 877330"/>
              <a:gd name="connsiteX37" fmla="*/ 803189 w 810679"/>
              <a:gd name="connsiteY37" fmla="*/ 827903 h 87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0679" h="877330">
                <a:moveTo>
                  <a:pt x="803189" y="827903"/>
                </a:moveTo>
                <a:cubicBezTo>
                  <a:pt x="794951" y="809368"/>
                  <a:pt x="767678" y="771557"/>
                  <a:pt x="753762" y="741406"/>
                </a:cubicBezTo>
                <a:cubicBezTo>
                  <a:pt x="742845" y="717753"/>
                  <a:pt x="737287" y="691979"/>
                  <a:pt x="729049" y="667265"/>
                </a:cubicBezTo>
                <a:lnTo>
                  <a:pt x="716692" y="630195"/>
                </a:lnTo>
                <a:cubicBezTo>
                  <a:pt x="712573" y="617838"/>
                  <a:pt x="711560" y="603963"/>
                  <a:pt x="704335" y="593125"/>
                </a:cubicBezTo>
                <a:cubicBezTo>
                  <a:pt x="696097" y="580768"/>
                  <a:pt x="686264" y="569337"/>
                  <a:pt x="679622" y="556054"/>
                </a:cubicBezTo>
                <a:cubicBezTo>
                  <a:pt x="673797" y="544404"/>
                  <a:pt x="673591" y="530370"/>
                  <a:pt x="667265" y="518984"/>
                </a:cubicBezTo>
                <a:cubicBezTo>
                  <a:pt x="652840" y="493020"/>
                  <a:pt x="642552" y="461319"/>
                  <a:pt x="617838" y="444843"/>
                </a:cubicBezTo>
                <a:lnTo>
                  <a:pt x="543698" y="395416"/>
                </a:lnTo>
                <a:cubicBezTo>
                  <a:pt x="535460" y="383059"/>
                  <a:pt x="529485" y="368847"/>
                  <a:pt x="518984" y="358346"/>
                </a:cubicBezTo>
                <a:cubicBezTo>
                  <a:pt x="508483" y="347845"/>
                  <a:pt x="491693" y="344809"/>
                  <a:pt x="481914" y="333633"/>
                </a:cubicBezTo>
                <a:cubicBezTo>
                  <a:pt x="381001" y="218304"/>
                  <a:pt x="478825" y="290383"/>
                  <a:pt x="395417" y="234779"/>
                </a:cubicBezTo>
                <a:lnTo>
                  <a:pt x="370703" y="160638"/>
                </a:lnTo>
                <a:lnTo>
                  <a:pt x="358346" y="123568"/>
                </a:lnTo>
                <a:cubicBezTo>
                  <a:pt x="347466" y="90927"/>
                  <a:pt x="328430" y="22980"/>
                  <a:pt x="296562" y="12357"/>
                </a:cubicBezTo>
                <a:lnTo>
                  <a:pt x="259492" y="0"/>
                </a:lnTo>
                <a:cubicBezTo>
                  <a:pt x="210065" y="4119"/>
                  <a:pt x="160134" y="4203"/>
                  <a:pt x="111211" y="12357"/>
                </a:cubicBezTo>
                <a:cubicBezTo>
                  <a:pt x="85515" y="16640"/>
                  <a:pt x="37071" y="37070"/>
                  <a:pt x="37071" y="37070"/>
                </a:cubicBezTo>
                <a:cubicBezTo>
                  <a:pt x="24576" y="55812"/>
                  <a:pt x="0" y="85632"/>
                  <a:pt x="0" y="111211"/>
                </a:cubicBezTo>
                <a:cubicBezTo>
                  <a:pt x="0" y="133981"/>
                  <a:pt x="9497" y="204345"/>
                  <a:pt x="24714" y="234779"/>
                </a:cubicBezTo>
                <a:cubicBezTo>
                  <a:pt x="31355" y="248062"/>
                  <a:pt x="43395" y="258278"/>
                  <a:pt x="49427" y="271849"/>
                </a:cubicBezTo>
                <a:cubicBezTo>
                  <a:pt x="60007" y="295654"/>
                  <a:pt x="65903" y="321276"/>
                  <a:pt x="74141" y="345989"/>
                </a:cubicBezTo>
                <a:cubicBezTo>
                  <a:pt x="78260" y="358346"/>
                  <a:pt x="75660" y="375835"/>
                  <a:pt x="86498" y="383060"/>
                </a:cubicBezTo>
                <a:lnTo>
                  <a:pt x="123568" y="407773"/>
                </a:lnTo>
                <a:cubicBezTo>
                  <a:pt x="131806" y="420130"/>
                  <a:pt x="141640" y="431560"/>
                  <a:pt x="148281" y="444843"/>
                </a:cubicBezTo>
                <a:cubicBezTo>
                  <a:pt x="154106" y="456493"/>
                  <a:pt x="151428" y="472704"/>
                  <a:pt x="160638" y="481914"/>
                </a:cubicBezTo>
                <a:cubicBezTo>
                  <a:pt x="181641" y="502917"/>
                  <a:pt x="210065" y="514865"/>
                  <a:pt x="234779" y="531341"/>
                </a:cubicBezTo>
                <a:cubicBezTo>
                  <a:pt x="247136" y="539579"/>
                  <a:pt x="257760" y="551358"/>
                  <a:pt x="271849" y="556054"/>
                </a:cubicBezTo>
                <a:cubicBezTo>
                  <a:pt x="284206" y="560173"/>
                  <a:pt x="297533" y="562085"/>
                  <a:pt x="308919" y="568411"/>
                </a:cubicBezTo>
                <a:cubicBezTo>
                  <a:pt x="334883" y="582836"/>
                  <a:pt x="383060" y="617838"/>
                  <a:pt x="383060" y="617838"/>
                </a:cubicBezTo>
                <a:cubicBezTo>
                  <a:pt x="440725" y="704336"/>
                  <a:pt x="407773" y="675503"/>
                  <a:pt x="469557" y="716692"/>
                </a:cubicBezTo>
                <a:cubicBezTo>
                  <a:pt x="535464" y="815549"/>
                  <a:pt x="448960" y="696093"/>
                  <a:pt x="531341" y="778476"/>
                </a:cubicBezTo>
                <a:cubicBezTo>
                  <a:pt x="541842" y="788977"/>
                  <a:pt x="544457" y="806269"/>
                  <a:pt x="556054" y="815546"/>
                </a:cubicBezTo>
                <a:cubicBezTo>
                  <a:pt x="566225" y="823683"/>
                  <a:pt x="581475" y="822078"/>
                  <a:pt x="593125" y="827903"/>
                </a:cubicBezTo>
                <a:cubicBezTo>
                  <a:pt x="606408" y="834544"/>
                  <a:pt x="616624" y="846584"/>
                  <a:pt x="630195" y="852616"/>
                </a:cubicBezTo>
                <a:cubicBezTo>
                  <a:pt x="654000" y="863196"/>
                  <a:pt x="704335" y="877330"/>
                  <a:pt x="704335" y="877330"/>
                </a:cubicBezTo>
                <a:cubicBezTo>
                  <a:pt x="707413" y="876714"/>
                  <a:pt x="790523" y="862749"/>
                  <a:pt x="803189" y="852616"/>
                </a:cubicBezTo>
                <a:cubicBezTo>
                  <a:pt x="814786" y="843339"/>
                  <a:pt x="811427" y="846438"/>
                  <a:pt x="803189" y="827903"/>
                </a:cubicBezTo>
                <a:close/>
              </a:path>
            </a:pathLst>
          </a:custGeom>
          <a:solidFill>
            <a:srgbClr val="FFC000">
              <a:alpha val="63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4" name="Conector curvado 33">
            <a:extLst>
              <a:ext uri="{FF2B5EF4-FFF2-40B4-BE49-F238E27FC236}">
                <a16:creationId xmlns:a16="http://schemas.microsoft.com/office/drawing/2014/main" id="{178E909E-0D6D-BC42-B707-BE6051E15717}"/>
              </a:ext>
            </a:extLst>
          </p:cNvPr>
          <p:cNvCxnSpPr>
            <a:cxnSpLocks/>
            <a:stCxn id="4" idx="27"/>
          </p:cNvCxnSpPr>
          <p:nvPr/>
        </p:nvCxnSpPr>
        <p:spPr>
          <a:xfrm flipH="1">
            <a:off x="3580749" y="2812441"/>
            <a:ext cx="1287808" cy="1011417"/>
          </a:xfrm>
          <a:prstGeom prst="curvedConnector3">
            <a:avLst>
              <a:gd name="adj1" fmla="val 3951"/>
            </a:avLst>
          </a:prstGeom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4AE5339-0937-BC44-8B1F-0C6B7AD111C4}"/>
              </a:ext>
            </a:extLst>
          </p:cNvPr>
          <p:cNvSpPr txBox="1"/>
          <p:nvPr/>
        </p:nvSpPr>
        <p:spPr>
          <a:xfrm>
            <a:off x="2015421" y="3583784"/>
            <a:ext cx="1550282" cy="4444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</a:t>
            </a:r>
            <a:r>
              <a:rPr kumimoji="0" lang="es-ES" sz="1404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órtex</a:t>
            </a:r>
            <a:r>
              <a:rPr kumimoji="0" lang="es-ES" sz="140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prefrontal medial</a:t>
            </a:r>
            <a:endParaRPr kumimoji="0" lang="es-ES_tradnl" sz="1404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B035C1A7-88F5-BB41-A1AA-A4295AE2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568" y="1711292"/>
            <a:ext cx="1490183" cy="1136482"/>
          </a:xfrm>
          <a:prstGeom prst="rect">
            <a:avLst/>
          </a:prstGeom>
        </p:spPr>
      </p:pic>
      <p:sp>
        <p:nvSpPr>
          <p:cNvPr id="37" name="Elipse 36">
            <a:extLst>
              <a:ext uri="{FF2B5EF4-FFF2-40B4-BE49-F238E27FC236}">
                <a16:creationId xmlns:a16="http://schemas.microsoft.com/office/drawing/2014/main" id="{B7930F81-58A4-C74B-AFC9-B3415F2BB5D6}"/>
              </a:ext>
            </a:extLst>
          </p:cNvPr>
          <p:cNvSpPr/>
          <p:nvPr/>
        </p:nvSpPr>
        <p:spPr>
          <a:xfrm>
            <a:off x="6055914" y="2442724"/>
            <a:ext cx="296008" cy="175846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8" name="Imagen 37" descr="Imagen que contiene objeto&#10;&#10;&#10;&#10;Descripción generada automáticamente">
            <a:extLst>
              <a:ext uri="{FF2B5EF4-FFF2-40B4-BE49-F238E27FC236}">
                <a16:creationId xmlns:a16="http://schemas.microsoft.com/office/drawing/2014/main" id="{CB0C1BEA-C5FC-FC4A-B902-20471583CF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9050" y="140132"/>
            <a:ext cx="1028713" cy="1028713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3888843C-FB61-544E-BA46-FB60C046D147}"/>
              </a:ext>
            </a:extLst>
          </p:cNvPr>
          <p:cNvSpPr txBox="1"/>
          <p:nvPr/>
        </p:nvSpPr>
        <p:spPr>
          <a:xfrm>
            <a:off x="9255224" y="930333"/>
            <a:ext cx="1237990" cy="40587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Accumbens</a:t>
            </a:r>
            <a:endParaRPr kumimoji="0" lang="es-ES_tradn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42" name="Conector curvado 41">
            <a:extLst>
              <a:ext uri="{FF2B5EF4-FFF2-40B4-BE49-F238E27FC236}">
                <a16:creationId xmlns:a16="http://schemas.microsoft.com/office/drawing/2014/main" id="{A9DE9F01-7320-A740-A7A0-EE5146D237F0}"/>
              </a:ext>
            </a:extLst>
          </p:cNvPr>
          <p:cNvCxnSpPr>
            <a:cxnSpLocks/>
            <a:stCxn id="37" idx="0"/>
            <a:endCxn id="39" idx="1"/>
          </p:cNvCxnSpPr>
          <p:nvPr/>
        </p:nvCxnSpPr>
        <p:spPr>
          <a:xfrm rot="5400000" flipH="1" flipV="1">
            <a:off x="7074844" y="262344"/>
            <a:ext cx="1309455" cy="3051306"/>
          </a:xfrm>
          <a:prstGeom prst="curvedConnector2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Imagen 43" descr="Imagen que contiene persona, ropa, interior&#10;&#10;Descripción generada automáticamente">
            <a:extLst>
              <a:ext uri="{FF2B5EF4-FFF2-40B4-BE49-F238E27FC236}">
                <a16:creationId xmlns:a16="http://schemas.microsoft.com/office/drawing/2014/main" id="{41B93500-5D50-F745-B34E-CDDA34046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24" y="1429003"/>
            <a:ext cx="1357971" cy="14585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B9DAC85-D2F8-D041-9795-4BC5569C8F3A}"/>
              </a:ext>
            </a:extLst>
          </p:cNvPr>
          <p:cNvSpPr txBox="1"/>
          <p:nvPr/>
        </p:nvSpPr>
        <p:spPr>
          <a:xfrm>
            <a:off x="8670897" y="2177389"/>
            <a:ext cx="2010780" cy="896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Aprendizaje condicionado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Aprende de donde pueden venir las amenazas y reacciona ante ellas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17FD7D1-A48F-D544-89B3-823F7D1746C8}"/>
              </a:ext>
            </a:extLst>
          </p:cNvPr>
          <p:cNvSpPr txBox="1"/>
          <p:nvPr/>
        </p:nvSpPr>
        <p:spPr>
          <a:xfrm>
            <a:off x="9586676" y="352851"/>
            <a:ext cx="220119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Relacionado con la búsqueda del placer y con la motivación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EA3B9AA-071D-B74E-8193-3A526F321202}"/>
              </a:ext>
            </a:extLst>
          </p:cNvPr>
          <p:cNvSpPr txBox="1"/>
          <p:nvPr/>
        </p:nvSpPr>
        <p:spPr>
          <a:xfrm>
            <a:off x="9080016" y="4484912"/>
            <a:ext cx="2201190" cy="646331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 es la sede de los recuerdos pero sabe dónde buscarlos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70D2613-62F6-4C45-A759-78A92D388D32}"/>
              </a:ext>
            </a:extLst>
          </p:cNvPr>
          <p:cNvSpPr txBox="1"/>
          <p:nvPr/>
        </p:nvSpPr>
        <p:spPr>
          <a:xfrm>
            <a:off x="1727295" y="269067"/>
            <a:ext cx="199142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Hace balances que nos permiten saber qué nos merece la pena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>
                <a:solidFill>
                  <a:prstClr val="black"/>
                </a:solidFill>
                <a:latin typeface="Trebuchet MS" panose="020B0603020202020204"/>
              </a:rPr>
              <a:t>Percepción del DOLOR PROPIO Y AJENO</a:t>
            </a: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8480221-2EDD-6D48-A00E-F02B739518B3}"/>
              </a:ext>
            </a:extLst>
          </p:cNvPr>
          <p:cNvSpPr txBox="1"/>
          <p:nvPr/>
        </p:nvSpPr>
        <p:spPr>
          <a:xfrm>
            <a:off x="334270" y="3945949"/>
            <a:ext cx="2685645" cy="56783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EL ORGANIZADOR DEL FUNCIONAMIENTO CEREBRAL</a:t>
            </a:r>
          </a:p>
        </p:txBody>
      </p:sp>
      <p:cxnSp>
        <p:nvCxnSpPr>
          <p:cNvPr id="35" name="Conector curvado 34">
            <a:extLst>
              <a:ext uri="{FF2B5EF4-FFF2-40B4-BE49-F238E27FC236}">
                <a16:creationId xmlns:a16="http://schemas.microsoft.com/office/drawing/2014/main" id="{BC66E043-5DCB-B841-A1E3-FB0F47A63EC7}"/>
              </a:ext>
            </a:extLst>
          </p:cNvPr>
          <p:cNvCxnSpPr>
            <a:cxnSpLocks/>
            <a:endCxn id="43" idx="0"/>
          </p:cNvCxnSpPr>
          <p:nvPr/>
        </p:nvCxnSpPr>
        <p:spPr>
          <a:xfrm rot="5400000">
            <a:off x="4431846" y="3984139"/>
            <a:ext cx="1949721" cy="527201"/>
          </a:xfrm>
          <a:prstGeom prst="curvedConnector3">
            <a:avLst>
              <a:gd name="adj1" fmla="val 91428"/>
            </a:avLst>
          </a:prstGeom>
          <a:ln w="38100" cmpd="sng">
            <a:solidFill>
              <a:srgbClr val="00B05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2901DFDC-FC1A-F745-91AC-D85596E5DAA0}"/>
              </a:ext>
            </a:extLst>
          </p:cNvPr>
          <p:cNvSpPr txBox="1"/>
          <p:nvPr/>
        </p:nvSpPr>
        <p:spPr>
          <a:xfrm>
            <a:off x="5642858" y="5906124"/>
            <a:ext cx="1522058" cy="7702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Sistema parasimpático VAGO VENTRAL</a:t>
            </a: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89718C18-BF28-2D49-A0A0-0F571A15C91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885" y="5145509"/>
            <a:ext cx="1060902" cy="1595962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F5CD7B58-316D-0742-B4EE-FFD1FF1CF67E}"/>
              </a:ext>
            </a:extLst>
          </p:cNvPr>
          <p:cNvSpPr txBox="1"/>
          <p:nvPr/>
        </p:nvSpPr>
        <p:spPr>
          <a:xfrm>
            <a:off x="1573954" y="5870557"/>
            <a:ext cx="1522058" cy="7702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Sistema parasimpático VAGO DORSAL</a:t>
            </a:r>
          </a:p>
        </p:txBody>
      </p:sp>
      <p:cxnSp>
        <p:nvCxnSpPr>
          <p:cNvPr id="59" name="Conector curvado 58">
            <a:extLst>
              <a:ext uri="{FF2B5EF4-FFF2-40B4-BE49-F238E27FC236}">
                <a16:creationId xmlns:a16="http://schemas.microsoft.com/office/drawing/2014/main" id="{F0A1DCF9-8E20-F345-BA25-756440CADDFE}"/>
              </a:ext>
            </a:extLst>
          </p:cNvPr>
          <p:cNvCxnSpPr>
            <a:cxnSpLocks/>
          </p:cNvCxnSpPr>
          <p:nvPr/>
        </p:nvCxnSpPr>
        <p:spPr>
          <a:xfrm rot="5400000">
            <a:off x="3664501" y="3000559"/>
            <a:ext cx="2179868" cy="1953884"/>
          </a:xfrm>
          <a:prstGeom prst="curvedConnector3">
            <a:avLst>
              <a:gd name="adj1" fmla="val 67747"/>
            </a:avLst>
          </a:prstGeom>
          <a:ln w="38100" cmpd="sng">
            <a:solidFill>
              <a:srgbClr val="0070C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Imagen 59">
            <a:extLst>
              <a:ext uri="{FF2B5EF4-FFF2-40B4-BE49-F238E27FC236}">
                <a16:creationId xmlns:a16="http://schemas.microsoft.com/office/drawing/2014/main" id="{9D9C36F5-D069-A540-848A-BC2445C1170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3182" y="5328307"/>
            <a:ext cx="1513740" cy="1447480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4514DEF1-4034-1C42-AE87-6AFC8BDBC41D}"/>
              </a:ext>
            </a:extLst>
          </p:cNvPr>
          <p:cNvSpPr txBox="1"/>
          <p:nvPr/>
        </p:nvSpPr>
        <p:spPr>
          <a:xfrm>
            <a:off x="10836922" y="5708725"/>
            <a:ext cx="1200862" cy="5270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Sistema simpático</a:t>
            </a:r>
          </a:p>
        </p:txBody>
      </p:sp>
      <p:cxnSp>
        <p:nvCxnSpPr>
          <p:cNvPr id="64" name="Conector curvado 63">
            <a:extLst>
              <a:ext uri="{FF2B5EF4-FFF2-40B4-BE49-F238E27FC236}">
                <a16:creationId xmlns:a16="http://schemas.microsoft.com/office/drawing/2014/main" id="{6B5D4ABB-53E6-0746-8551-6FC00A3B5438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5773330" y="3209059"/>
            <a:ext cx="3549852" cy="2842988"/>
          </a:xfrm>
          <a:prstGeom prst="curvedConnector3">
            <a:avLst>
              <a:gd name="adj1" fmla="val 15226"/>
            </a:avLst>
          </a:prstGeom>
          <a:ln w="38100" cmpd="sng"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Imagen 62" descr="Imagen que contiene interior, pared&#10;&#10;Descripción generada automáticamente">
            <a:extLst>
              <a:ext uri="{FF2B5EF4-FFF2-40B4-BE49-F238E27FC236}">
                <a16:creationId xmlns:a16="http://schemas.microsoft.com/office/drawing/2014/main" id="{7B36A96A-26D4-EA4E-B919-852ECC5E300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2657" y="5379517"/>
            <a:ext cx="2743129" cy="1408447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16F27101-D320-2646-BD57-FE11AD11FD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3870" y="5222600"/>
            <a:ext cx="998470" cy="1475140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DA835608-EDC5-BE41-B29F-721840B98D4F}"/>
              </a:ext>
            </a:extLst>
          </p:cNvPr>
          <p:cNvSpPr txBox="1"/>
          <p:nvPr/>
        </p:nvSpPr>
        <p:spPr>
          <a:xfrm>
            <a:off x="9365136" y="4196113"/>
            <a:ext cx="1313480" cy="2596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Hipocampo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0388C745-B599-6947-847B-CF256B74D113}"/>
              </a:ext>
            </a:extLst>
          </p:cNvPr>
          <p:cNvSpPr txBox="1"/>
          <p:nvPr/>
        </p:nvSpPr>
        <p:spPr>
          <a:xfrm>
            <a:off x="10849048" y="6273966"/>
            <a:ext cx="121726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Lucha/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huída</a:t>
            </a: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75478311-648E-AE46-B7EE-03B1A80F24EE}"/>
              </a:ext>
            </a:extLst>
          </p:cNvPr>
          <p:cNvSpPr txBox="1"/>
          <p:nvPr/>
        </p:nvSpPr>
        <p:spPr>
          <a:xfrm>
            <a:off x="593681" y="6235783"/>
            <a:ext cx="979755" cy="30422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Parálisis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8735D2D7-4E1B-CE4C-A49B-5C7243FE910E}"/>
              </a:ext>
            </a:extLst>
          </p:cNvPr>
          <p:cNvSpPr txBox="1"/>
          <p:nvPr/>
        </p:nvSpPr>
        <p:spPr>
          <a:xfrm>
            <a:off x="5663835" y="5593841"/>
            <a:ext cx="1522058" cy="3548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Quietud segura</a:t>
            </a:r>
          </a:p>
        </p:txBody>
      </p:sp>
      <p:pic>
        <p:nvPicPr>
          <p:cNvPr id="62" name="Imagen 61" descr="Imagen que contiene pastel, viendo, foto, chocolate&#10;&#10;Descripción generada automáticamente">
            <a:extLst>
              <a:ext uri="{FF2B5EF4-FFF2-40B4-BE49-F238E27FC236}">
                <a16:creationId xmlns:a16="http://schemas.microsoft.com/office/drawing/2014/main" id="{E4AA7519-2DF0-E540-B448-A7E02BADA6A1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924828" y="71551"/>
            <a:ext cx="6100425" cy="5343908"/>
          </a:xfrm>
          <a:prstGeom prst="rect">
            <a:avLst/>
          </a:prstGeom>
        </p:spPr>
      </p:pic>
      <p:sp>
        <p:nvSpPr>
          <p:cNvPr id="5" name="Flecha a la derecha con bandas 4">
            <a:extLst>
              <a:ext uri="{FF2B5EF4-FFF2-40B4-BE49-F238E27FC236}">
                <a16:creationId xmlns:a16="http://schemas.microsoft.com/office/drawing/2014/main" id="{74016C33-B183-5B30-96A2-82378591F062}"/>
              </a:ext>
            </a:extLst>
          </p:cNvPr>
          <p:cNvSpPr/>
          <p:nvPr/>
        </p:nvSpPr>
        <p:spPr>
          <a:xfrm rot="15741941">
            <a:off x="4579266" y="4837405"/>
            <a:ext cx="3748475" cy="484632"/>
          </a:xfrm>
          <a:prstGeom prst="stripedRightArrow">
            <a:avLst/>
          </a:prstGeom>
          <a:gradFill>
            <a:gsLst>
              <a:gs pos="31000">
                <a:schemeClr val="accent6">
                  <a:tint val="100000"/>
                  <a:shade val="100000"/>
                  <a:satMod val="120000"/>
                  <a:alpha val="73000"/>
                </a:schemeClr>
              </a:gs>
              <a:gs pos="100000">
                <a:schemeClr val="accent6">
                  <a:tint val="50000"/>
                  <a:satMod val="1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" rtlCol="0" anchor="ctr">
            <a:normAutofit fontScale="47500" lnSpcReduction="20000"/>
          </a:bodyPr>
          <a:lstStyle/>
          <a:p>
            <a:pPr algn="ctr"/>
            <a:r>
              <a:rPr lang="es-ES_tradnl" sz="4000" dirty="0" err="1"/>
              <a:t>Interocepción</a:t>
            </a:r>
            <a:endParaRPr lang="es-ES_tradnl" sz="4000" dirty="0"/>
          </a:p>
        </p:txBody>
      </p:sp>
      <p:sp>
        <p:nvSpPr>
          <p:cNvPr id="69" name="Flecha a la derecha con bandas 68">
            <a:extLst>
              <a:ext uri="{FF2B5EF4-FFF2-40B4-BE49-F238E27FC236}">
                <a16:creationId xmlns:a16="http://schemas.microsoft.com/office/drawing/2014/main" id="{A9ADD193-6D34-6E35-3D8F-ED9F0917A353}"/>
              </a:ext>
            </a:extLst>
          </p:cNvPr>
          <p:cNvSpPr/>
          <p:nvPr/>
        </p:nvSpPr>
        <p:spPr>
          <a:xfrm>
            <a:off x="-261257" y="2241731"/>
            <a:ext cx="4455551" cy="929265"/>
          </a:xfrm>
          <a:prstGeom prst="stripedRightArrow">
            <a:avLst/>
          </a:prstGeom>
          <a:gradFill>
            <a:gsLst>
              <a:gs pos="31000">
                <a:schemeClr val="accent6">
                  <a:tint val="100000"/>
                  <a:shade val="100000"/>
                  <a:satMod val="120000"/>
                  <a:alpha val="73000"/>
                </a:schemeClr>
              </a:gs>
              <a:gs pos="100000">
                <a:schemeClr val="accent6">
                  <a:tint val="50000"/>
                  <a:satMod val="1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36000" tIns="36000" rIns="36000" bIns="36000" rtlCol="0" anchor="ctr">
            <a:normAutofit/>
          </a:bodyPr>
          <a:lstStyle/>
          <a:p>
            <a:pPr algn="ctr"/>
            <a:r>
              <a:rPr lang="es-ES_tradnl" dirty="0" err="1"/>
              <a:t>exterocepción</a:t>
            </a:r>
            <a:endParaRPr lang="es-ES_trad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Entrada de lápiz 15">
                <a:extLst>
                  <a:ext uri="{FF2B5EF4-FFF2-40B4-BE49-F238E27FC236}">
                    <a16:creationId xmlns:a16="http://schemas.microsoft.com/office/drawing/2014/main" id="{AF19A91B-C630-4D85-A04D-C2C71BCD7104}"/>
                  </a:ext>
                </a:extLst>
              </p14:cNvPr>
              <p14:cNvContentPartPr/>
              <p14:nvPr/>
            </p14:nvContentPartPr>
            <p14:xfrm>
              <a:off x="10254973" y="2670703"/>
              <a:ext cx="778320" cy="367920"/>
            </p14:xfrm>
          </p:contentPart>
        </mc:Choice>
        <mc:Fallback xmlns="">
          <p:pic>
            <p:nvPicPr>
              <p:cNvPr id="15" name="Entrada de lápiz 15">
                <a:extLst>
                  <a:ext uri="{FF2B5EF4-FFF2-40B4-BE49-F238E27FC236}">
                    <a16:creationId xmlns:a16="http://schemas.microsoft.com/office/drawing/2014/main" id="{AF19A91B-C630-4D85-A04D-C2C71BCD710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239853" y="2655583"/>
                <a:ext cx="80856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Entrada de lápiz 32">
                <a:extLst>
                  <a:ext uri="{FF2B5EF4-FFF2-40B4-BE49-F238E27FC236}">
                    <a16:creationId xmlns:a16="http://schemas.microsoft.com/office/drawing/2014/main" id="{BC0B8AE6-DDF9-ABC9-6DD9-CC9FBD7CC886}"/>
                  </a:ext>
                </a:extLst>
              </p14:cNvPr>
              <p14:cNvContentPartPr/>
              <p14:nvPr/>
            </p14:nvContentPartPr>
            <p14:xfrm>
              <a:off x="9884533" y="2726143"/>
              <a:ext cx="2159640" cy="810000"/>
            </p14:xfrm>
          </p:contentPart>
        </mc:Choice>
        <mc:Fallback xmlns="">
          <p:pic>
            <p:nvPicPr>
              <p:cNvPr id="32" name="Entrada de lápiz 32">
                <a:extLst>
                  <a:ext uri="{FF2B5EF4-FFF2-40B4-BE49-F238E27FC236}">
                    <a16:creationId xmlns:a16="http://schemas.microsoft.com/office/drawing/2014/main" id="{BC0B8AE6-DDF9-ABC9-6DD9-CC9FBD7CC8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869410" y="2710663"/>
                <a:ext cx="2190245" cy="84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9" name="Entrada de lápiz 80">
                <a:extLst>
                  <a:ext uri="{FF2B5EF4-FFF2-40B4-BE49-F238E27FC236}">
                    <a16:creationId xmlns:a16="http://schemas.microsoft.com/office/drawing/2014/main" id="{BFE6F53D-884A-F62E-9152-3658511C93AC}"/>
                  </a:ext>
                </a:extLst>
              </p14:cNvPr>
              <p14:cNvContentPartPr/>
              <p14:nvPr/>
            </p14:nvContentPartPr>
            <p14:xfrm>
              <a:off x="10006213" y="3641623"/>
              <a:ext cx="423720" cy="345960"/>
            </p14:xfrm>
          </p:contentPart>
        </mc:Choice>
        <mc:Fallback xmlns="">
          <p:pic>
            <p:nvPicPr>
              <p:cNvPr id="79" name="Entrada de lápiz 80">
                <a:extLst>
                  <a:ext uri="{FF2B5EF4-FFF2-40B4-BE49-F238E27FC236}">
                    <a16:creationId xmlns:a16="http://schemas.microsoft.com/office/drawing/2014/main" id="{BFE6F53D-884A-F62E-9152-3658511C93A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991093" y="3626143"/>
                <a:ext cx="45432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0" name="Entrada de lápiz 80">
                <a:extLst>
                  <a:ext uri="{FF2B5EF4-FFF2-40B4-BE49-F238E27FC236}">
                    <a16:creationId xmlns:a16="http://schemas.microsoft.com/office/drawing/2014/main" id="{BB9FEAAB-FCE5-F06A-BF21-44B30380489C}"/>
                  </a:ext>
                </a:extLst>
              </p14:cNvPr>
              <p14:cNvContentPartPr/>
              <p14:nvPr/>
            </p14:nvContentPartPr>
            <p14:xfrm>
              <a:off x="10784173" y="3067063"/>
              <a:ext cx="1360440" cy="331560"/>
            </p14:xfrm>
          </p:contentPart>
        </mc:Choice>
        <mc:Fallback xmlns="">
          <p:pic>
            <p:nvPicPr>
              <p:cNvPr id="80" name="Entrada de lápiz 80">
                <a:extLst>
                  <a:ext uri="{FF2B5EF4-FFF2-40B4-BE49-F238E27FC236}">
                    <a16:creationId xmlns:a16="http://schemas.microsoft.com/office/drawing/2014/main" id="{BB9FEAAB-FCE5-F06A-BF21-44B30380489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769053" y="3051943"/>
                <a:ext cx="139068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7" name="Entrada de lápiz 87">
                <a:extLst>
                  <a:ext uri="{FF2B5EF4-FFF2-40B4-BE49-F238E27FC236}">
                    <a16:creationId xmlns:a16="http://schemas.microsoft.com/office/drawing/2014/main" id="{8CE0235B-270A-3E9D-7BAB-D323E9BDF36D}"/>
                  </a:ext>
                </a:extLst>
              </p14:cNvPr>
              <p14:cNvContentPartPr/>
              <p14:nvPr/>
            </p14:nvContentPartPr>
            <p14:xfrm>
              <a:off x="10562053" y="3429223"/>
              <a:ext cx="920880" cy="324000"/>
            </p14:xfrm>
          </p:contentPart>
        </mc:Choice>
        <mc:Fallback xmlns="">
          <p:pic>
            <p:nvPicPr>
              <p:cNvPr id="87" name="Entrada de lápiz 87">
                <a:extLst>
                  <a:ext uri="{FF2B5EF4-FFF2-40B4-BE49-F238E27FC236}">
                    <a16:creationId xmlns:a16="http://schemas.microsoft.com/office/drawing/2014/main" id="{8CE0235B-270A-3E9D-7BAB-D323E9BDF36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546579" y="3414086"/>
                <a:ext cx="951108" cy="3546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3" name="Entrada de lápiz 103">
                <a:extLst>
                  <a:ext uri="{FF2B5EF4-FFF2-40B4-BE49-F238E27FC236}">
                    <a16:creationId xmlns:a16="http://schemas.microsoft.com/office/drawing/2014/main" id="{D1569720-32F5-6E3B-D8EC-C4C53A1ACE85}"/>
                  </a:ext>
                </a:extLst>
              </p14:cNvPr>
              <p14:cNvContentPartPr/>
              <p14:nvPr/>
            </p14:nvContentPartPr>
            <p14:xfrm>
              <a:off x="10112053" y="3629023"/>
              <a:ext cx="2074680" cy="589680"/>
            </p14:xfrm>
          </p:contentPart>
        </mc:Choice>
        <mc:Fallback xmlns="">
          <p:pic>
            <p:nvPicPr>
              <p:cNvPr id="103" name="Entrada de lápiz 103">
                <a:extLst>
                  <a:ext uri="{FF2B5EF4-FFF2-40B4-BE49-F238E27FC236}">
                    <a16:creationId xmlns:a16="http://schemas.microsoft.com/office/drawing/2014/main" id="{D1569720-32F5-6E3B-D8EC-C4C53A1ACE8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096933" y="3613894"/>
                <a:ext cx="2105280" cy="620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" name="Entrada de lápiz 103">
                <a:extLst>
                  <a:ext uri="{FF2B5EF4-FFF2-40B4-BE49-F238E27FC236}">
                    <a16:creationId xmlns:a16="http://schemas.microsoft.com/office/drawing/2014/main" id="{0EC28AC3-3447-3915-6B14-29A8E72608E3}"/>
                  </a:ext>
                </a:extLst>
              </p14:cNvPr>
              <p14:cNvContentPartPr/>
              <p14:nvPr/>
            </p14:nvContentPartPr>
            <p14:xfrm>
              <a:off x="12213013" y="4091263"/>
              <a:ext cx="5760" cy="127440"/>
            </p14:xfrm>
          </p:contentPart>
        </mc:Choice>
        <mc:Fallback xmlns="">
          <p:pic>
            <p:nvPicPr>
              <p:cNvPr id="104" name="Entrada de lápiz 103">
                <a:extLst>
                  <a:ext uri="{FF2B5EF4-FFF2-40B4-BE49-F238E27FC236}">
                    <a16:creationId xmlns:a16="http://schemas.microsoft.com/office/drawing/2014/main" id="{0EC28AC3-3447-3915-6B14-29A8E72608E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2197893" y="4076143"/>
                <a:ext cx="360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8" name="Entrada de lápiz 108">
                <a:extLst>
                  <a:ext uri="{FF2B5EF4-FFF2-40B4-BE49-F238E27FC236}">
                    <a16:creationId xmlns:a16="http://schemas.microsoft.com/office/drawing/2014/main" id="{33E7EFAF-0020-5B71-F7AB-2768C0927972}"/>
                  </a:ext>
                </a:extLst>
              </p14:cNvPr>
              <p14:cNvContentPartPr/>
              <p14:nvPr/>
            </p14:nvContentPartPr>
            <p14:xfrm>
              <a:off x="7347253" y="-25697"/>
              <a:ext cx="3918960" cy="3921840"/>
            </p14:xfrm>
          </p:contentPart>
        </mc:Choice>
        <mc:Fallback xmlns="">
          <p:pic>
            <p:nvPicPr>
              <p:cNvPr id="108" name="Entrada de lápiz 108">
                <a:extLst>
                  <a:ext uri="{FF2B5EF4-FFF2-40B4-BE49-F238E27FC236}">
                    <a16:creationId xmlns:a16="http://schemas.microsoft.com/office/drawing/2014/main" id="{33E7EFAF-0020-5B71-F7AB-2768C092797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332133" y="-40818"/>
                <a:ext cx="3949200" cy="39524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3" name="Entrada de lápiz 113">
                <a:extLst>
                  <a:ext uri="{FF2B5EF4-FFF2-40B4-BE49-F238E27FC236}">
                    <a16:creationId xmlns:a16="http://schemas.microsoft.com/office/drawing/2014/main" id="{0F0E414F-F1D7-690B-9015-42883FB4AC15}"/>
                  </a:ext>
                </a:extLst>
              </p14:cNvPr>
              <p14:cNvContentPartPr/>
              <p14:nvPr/>
            </p14:nvContentPartPr>
            <p14:xfrm>
              <a:off x="9582853" y="1304503"/>
              <a:ext cx="1016640" cy="693360"/>
            </p14:xfrm>
          </p:contentPart>
        </mc:Choice>
        <mc:Fallback xmlns="">
          <p:pic>
            <p:nvPicPr>
              <p:cNvPr id="113" name="Entrada de lápiz 113">
                <a:extLst>
                  <a:ext uri="{FF2B5EF4-FFF2-40B4-BE49-F238E27FC236}">
                    <a16:creationId xmlns:a16="http://schemas.microsoft.com/office/drawing/2014/main" id="{0F0E414F-F1D7-690B-9015-42883FB4AC1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567728" y="1289031"/>
                <a:ext cx="1047251" cy="723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9" name="Entrada de lápiz 119">
                <a:extLst>
                  <a:ext uri="{FF2B5EF4-FFF2-40B4-BE49-F238E27FC236}">
                    <a16:creationId xmlns:a16="http://schemas.microsoft.com/office/drawing/2014/main" id="{B08CAB97-AD3A-D87E-1F63-B4B78CBCD71D}"/>
                  </a:ext>
                </a:extLst>
              </p14:cNvPr>
              <p14:cNvContentPartPr/>
              <p14:nvPr/>
            </p14:nvContentPartPr>
            <p14:xfrm>
              <a:off x="10715413" y="1293343"/>
              <a:ext cx="723600" cy="437040"/>
            </p14:xfrm>
          </p:contentPart>
        </mc:Choice>
        <mc:Fallback xmlns="">
          <p:pic>
            <p:nvPicPr>
              <p:cNvPr id="119" name="Entrada de lápiz 119">
                <a:extLst>
                  <a:ext uri="{FF2B5EF4-FFF2-40B4-BE49-F238E27FC236}">
                    <a16:creationId xmlns:a16="http://schemas.microsoft.com/office/drawing/2014/main" id="{B08CAB97-AD3A-D87E-1F63-B4B78CBCD71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700293" y="1277863"/>
                <a:ext cx="75420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30" name="Entrada de lápiz 130">
                <a:extLst>
                  <a:ext uri="{FF2B5EF4-FFF2-40B4-BE49-F238E27FC236}">
                    <a16:creationId xmlns:a16="http://schemas.microsoft.com/office/drawing/2014/main" id="{0DA25EBC-83D9-DB9C-7EAD-002DA40E0718}"/>
                  </a:ext>
                </a:extLst>
              </p14:cNvPr>
              <p14:cNvContentPartPr/>
              <p14:nvPr/>
            </p14:nvContentPartPr>
            <p14:xfrm>
              <a:off x="10472053" y="20383"/>
              <a:ext cx="1720080" cy="589320"/>
            </p14:xfrm>
          </p:contentPart>
        </mc:Choice>
        <mc:Fallback xmlns="">
          <p:pic>
            <p:nvPicPr>
              <p:cNvPr id="130" name="Entrada de lápiz 130">
                <a:extLst>
                  <a:ext uri="{FF2B5EF4-FFF2-40B4-BE49-F238E27FC236}">
                    <a16:creationId xmlns:a16="http://schemas.microsoft.com/office/drawing/2014/main" id="{0DA25EBC-83D9-DB9C-7EAD-002DA40E071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456933" y="4903"/>
                <a:ext cx="1750680" cy="61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9" name="Entrada de lápiz 139">
                <a:extLst>
                  <a:ext uri="{FF2B5EF4-FFF2-40B4-BE49-F238E27FC236}">
                    <a16:creationId xmlns:a16="http://schemas.microsoft.com/office/drawing/2014/main" id="{80FCF992-7415-7CA0-F99B-E9AA54769417}"/>
                  </a:ext>
                </a:extLst>
              </p14:cNvPr>
              <p14:cNvContentPartPr/>
              <p14:nvPr/>
            </p14:nvContentPartPr>
            <p14:xfrm>
              <a:off x="10085773" y="4408783"/>
              <a:ext cx="1476720" cy="804240"/>
            </p14:xfrm>
          </p:contentPart>
        </mc:Choice>
        <mc:Fallback xmlns="">
          <p:pic>
            <p:nvPicPr>
              <p:cNvPr id="139" name="Entrada de lápiz 139">
                <a:extLst>
                  <a:ext uri="{FF2B5EF4-FFF2-40B4-BE49-F238E27FC236}">
                    <a16:creationId xmlns:a16="http://schemas.microsoft.com/office/drawing/2014/main" id="{80FCF992-7415-7CA0-F99B-E9AA5476941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0070653" y="4393663"/>
                <a:ext cx="1507320" cy="83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3" name="Entrada de lápiz 143">
                <a:extLst>
                  <a:ext uri="{FF2B5EF4-FFF2-40B4-BE49-F238E27FC236}">
                    <a16:creationId xmlns:a16="http://schemas.microsoft.com/office/drawing/2014/main" id="{B6D93777-7907-9874-1DC9-37D12150BD6E}"/>
                  </a:ext>
                </a:extLst>
              </p14:cNvPr>
              <p14:cNvContentPartPr/>
              <p14:nvPr/>
            </p14:nvContentPartPr>
            <p14:xfrm>
              <a:off x="11646733" y="4351183"/>
              <a:ext cx="555840" cy="380880"/>
            </p14:xfrm>
          </p:contentPart>
        </mc:Choice>
        <mc:Fallback xmlns="">
          <p:pic>
            <p:nvPicPr>
              <p:cNvPr id="143" name="Entrada de lápiz 143">
                <a:extLst>
                  <a:ext uri="{FF2B5EF4-FFF2-40B4-BE49-F238E27FC236}">
                    <a16:creationId xmlns:a16="http://schemas.microsoft.com/office/drawing/2014/main" id="{B6D93777-7907-9874-1DC9-37D12150BD6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1631613" y="4336063"/>
                <a:ext cx="586440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5" name="Entrada de lápiz 155">
                <a:extLst>
                  <a:ext uri="{FF2B5EF4-FFF2-40B4-BE49-F238E27FC236}">
                    <a16:creationId xmlns:a16="http://schemas.microsoft.com/office/drawing/2014/main" id="{58774D4B-E256-0587-AC1E-F11563B56A03}"/>
                  </a:ext>
                </a:extLst>
              </p14:cNvPr>
              <p14:cNvContentPartPr/>
              <p14:nvPr/>
            </p14:nvContentPartPr>
            <p14:xfrm>
              <a:off x="10191613" y="4674103"/>
              <a:ext cx="1995480" cy="811080"/>
            </p14:xfrm>
          </p:contentPart>
        </mc:Choice>
        <mc:Fallback xmlns="">
          <p:pic>
            <p:nvPicPr>
              <p:cNvPr id="155" name="Entrada de lápiz 155">
                <a:extLst>
                  <a:ext uri="{FF2B5EF4-FFF2-40B4-BE49-F238E27FC236}">
                    <a16:creationId xmlns:a16="http://schemas.microsoft.com/office/drawing/2014/main" id="{58774D4B-E256-0587-AC1E-F11563B56A0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176493" y="4658623"/>
                <a:ext cx="2025720" cy="84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75" name="Entrada de lápiz 175">
                <a:extLst>
                  <a:ext uri="{FF2B5EF4-FFF2-40B4-BE49-F238E27FC236}">
                    <a16:creationId xmlns:a16="http://schemas.microsoft.com/office/drawing/2014/main" id="{8C0802D0-3725-E063-CA69-7F49F6322B79}"/>
                  </a:ext>
                </a:extLst>
              </p14:cNvPr>
              <p14:cNvContentPartPr/>
              <p14:nvPr/>
            </p14:nvContentPartPr>
            <p14:xfrm>
              <a:off x="724693" y="99583"/>
              <a:ext cx="1302120" cy="806760"/>
            </p14:xfrm>
          </p:contentPart>
        </mc:Choice>
        <mc:Fallback xmlns="">
          <p:pic>
            <p:nvPicPr>
              <p:cNvPr id="175" name="Entrada de lápiz 175">
                <a:extLst>
                  <a:ext uri="{FF2B5EF4-FFF2-40B4-BE49-F238E27FC236}">
                    <a16:creationId xmlns:a16="http://schemas.microsoft.com/office/drawing/2014/main" id="{8C0802D0-3725-E063-CA69-7F49F6322B7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09573" y="84456"/>
                <a:ext cx="1332720" cy="8373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8" name="Entrada de lápiz 178">
                <a:extLst>
                  <a:ext uri="{FF2B5EF4-FFF2-40B4-BE49-F238E27FC236}">
                    <a16:creationId xmlns:a16="http://schemas.microsoft.com/office/drawing/2014/main" id="{B839F438-3486-A187-C8D8-C6C8BD06E5FA}"/>
                  </a:ext>
                </a:extLst>
              </p14:cNvPr>
              <p14:cNvContentPartPr/>
              <p14:nvPr/>
            </p14:nvContentPartPr>
            <p14:xfrm>
              <a:off x="2449813" y="3810823"/>
              <a:ext cx="6601320" cy="988920"/>
            </p14:xfrm>
          </p:contentPart>
        </mc:Choice>
        <mc:Fallback xmlns="">
          <p:pic>
            <p:nvPicPr>
              <p:cNvPr id="178" name="Entrada de lápiz 178">
                <a:extLst>
                  <a:ext uri="{FF2B5EF4-FFF2-40B4-BE49-F238E27FC236}">
                    <a16:creationId xmlns:a16="http://schemas.microsoft.com/office/drawing/2014/main" id="{B839F438-3486-A187-C8D8-C6C8BD06E5F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434693" y="3795697"/>
                <a:ext cx="6631920" cy="1019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5" name="Entrada de lápiz 185">
                <a:extLst>
                  <a:ext uri="{FF2B5EF4-FFF2-40B4-BE49-F238E27FC236}">
                    <a16:creationId xmlns:a16="http://schemas.microsoft.com/office/drawing/2014/main" id="{1473416F-A551-6024-717E-02498EDDE53A}"/>
                  </a:ext>
                </a:extLst>
              </p14:cNvPr>
              <p14:cNvContentPartPr/>
              <p14:nvPr/>
            </p14:nvContentPartPr>
            <p14:xfrm>
              <a:off x="2238133" y="680983"/>
              <a:ext cx="7040880" cy="3198960"/>
            </p14:xfrm>
          </p:contentPart>
        </mc:Choice>
        <mc:Fallback xmlns="">
          <p:pic>
            <p:nvPicPr>
              <p:cNvPr id="185" name="Entrada de lápiz 185">
                <a:extLst>
                  <a:ext uri="{FF2B5EF4-FFF2-40B4-BE49-F238E27FC236}">
                    <a16:creationId xmlns:a16="http://schemas.microsoft.com/office/drawing/2014/main" id="{1473416F-A551-6024-717E-02498EDDE53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223012" y="665863"/>
                <a:ext cx="7071482" cy="32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90" name="Entrada de lápiz 190">
                <a:extLst>
                  <a:ext uri="{FF2B5EF4-FFF2-40B4-BE49-F238E27FC236}">
                    <a16:creationId xmlns:a16="http://schemas.microsoft.com/office/drawing/2014/main" id="{83AD0173-A608-4282-7F03-6007737D0CA2}"/>
                  </a:ext>
                </a:extLst>
              </p14:cNvPr>
              <p14:cNvContentPartPr/>
              <p14:nvPr/>
            </p14:nvContentPartPr>
            <p14:xfrm>
              <a:off x="3058933" y="457783"/>
              <a:ext cx="5834880" cy="1771200"/>
            </p14:xfrm>
          </p:contentPart>
        </mc:Choice>
        <mc:Fallback xmlns="">
          <p:pic>
            <p:nvPicPr>
              <p:cNvPr id="190" name="Entrada de lápiz 190">
                <a:extLst>
                  <a:ext uri="{FF2B5EF4-FFF2-40B4-BE49-F238E27FC236}">
                    <a16:creationId xmlns:a16="http://schemas.microsoft.com/office/drawing/2014/main" id="{83AD0173-A608-4282-7F03-6007737D0CA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38773" y="437263"/>
                <a:ext cx="5875560" cy="180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5" name="Entrada de lápiz 194">
                <a:extLst>
                  <a:ext uri="{FF2B5EF4-FFF2-40B4-BE49-F238E27FC236}">
                    <a16:creationId xmlns:a16="http://schemas.microsoft.com/office/drawing/2014/main" id="{8F7E7663-EA86-5ECD-B8D2-1D5A28D7CD38}"/>
                  </a:ext>
                </a:extLst>
              </p14:cNvPr>
              <p14:cNvContentPartPr/>
              <p14:nvPr/>
            </p14:nvContentPartPr>
            <p14:xfrm>
              <a:off x="5847133" y="2313223"/>
              <a:ext cx="1366200" cy="937080"/>
            </p14:xfrm>
          </p:contentPart>
        </mc:Choice>
        <mc:Fallback xmlns="">
          <p:pic>
            <p:nvPicPr>
              <p:cNvPr id="195" name="Entrada de lápiz 194">
                <a:extLst>
                  <a:ext uri="{FF2B5EF4-FFF2-40B4-BE49-F238E27FC236}">
                    <a16:creationId xmlns:a16="http://schemas.microsoft.com/office/drawing/2014/main" id="{8F7E7663-EA86-5ECD-B8D2-1D5A28D7CD3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793133" y="2205583"/>
                <a:ext cx="1473840" cy="11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852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3" grpId="0" animBg="1"/>
      <p:bldP spid="48" grpId="0" animBg="1"/>
      <p:bldP spid="51" grpId="0" animBg="1"/>
      <p:bldP spid="55" grpId="0" animBg="1"/>
      <p:bldP spid="4" grpId="0" animBg="1"/>
      <p:bldP spid="41" grpId="0" animBg="1"/>
      <p:bldP spid="39" grpId="0" animBg="1"/>
      <p:bldP spid="3" grpId="0" animBg="1"/>
      <p:bldP spid="47" grpId="0" animBg="1"/>
      <p:bldP spid="50" grpId="0" animBg="1"/>
      <p:bldP spid="53" grpId="0" animBg="1"/>
      <p:bldP spid="54" grpId="0" animBg="1"/>
      <p:bldP spid="56" grpId="0" animBg="1"/>
      <p:bldP spid="58" grpId="0" animBg="1"/>
      <p:bldP spid="61" grpId="0" animBg="1"/>
      <p:bldP spid="65" grpId="0" animBg="1"/>
      <p:bldP spid="66" grpId="0" animBg="1"/>
      <p:bldP spid="67" grpId="0" animBg="1"/>
      <p:bldP spid="68" grpId="0" animBg="1"/>
      <p:bldP spid="5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Hemisferios cerebrales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4468" y="1022889"/>
            <a:ext cx="6540286" cy="5619088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Hemisferios cerebrales</a:t>
            </a:r>
          </a:p>
          <a:p>
            <a:pPr lvl="1"/>
            <a:r>
              <a:rPr lang="es-ES_tradnl" dirty="0"/>
              <a:t>Derecho: </a:t>
            </a:r>
          </a:p>
          <a:p>
            <a:pPr lvl="2"/>
            <a:r>
              <a:rPr lang="es-ES_tradnl" dirty="0"/>
              <a:t>es el de activación y desarrollo más temprano</a:t>
            </a:r>
          </a:p>
          <a:p>
            <a:pPr lvl="2"/>
            <a:r>
              <a:rPr lang="es-ES_tradnl" dirty="0"/>
              <a:t>Se ocupa habitualmente de lo NOVEDOSO</a:t>
            </a:r>
          </a:p>
          <a:p>
            <a:pPr lvl="2"/>
            <a:r>
              <a:rPr lang="es-ES_tradnl" dirty="0"/>
              <a:t>Más conectado con las sensaciones internas, con la VIVENCIA EMOCIONAL. </a:t>
            </a:r>
          </a:p>
          <a:p>
            <a:pPr lvl="1"/>
            <a:r>
              <a:rPr lang="es-ES_tradnl" dirty="0"/>
              <a:t>Izquierdo:</a:t>
            </a:r>
          </a:p>
          <a:p>
            <a:pPr lvl="2"/>
            <a:r>
              <a:rPr lang="es-ES_tradnl" dirty="0"/>
              <a:t>Desarrollo más tardío</a:t>
            </a:r>
          </a:p>
          <a:p>
            <a:pPr lvl="2"/>
            <a:r>
              <a:rPr lang="es-ES_tradnl" dirty="0"/>
              <a:t>Se ocupa de lo CONOCIDO </a:t>
            </a:r>
          </a:p>
          <a:p>
            <a:pPr lvl="2"/>
            <a:r>
              <a:rPr lang="es-ES_tradnl" dirty="0"/>
              <a:t>Mejor dotado para nombrar, catalogar las emociones y construir RELATOS</a:t>
            </a:r>
            <a:r>
              <a:rPr lang="es-ES_tradnl"/>
              <a:t> EMOCIONALMENTE LÓGICOS</a:t>
            </a:r>
            <a:r>
              <a:rPr lang="es-ES_tradnl" dirty="0"/>
              <a:t>.</a:t>
            </a:r>
          </a:p>
          <a:p>
            <a:r>
              <a:rPr lang="es-ES_tradnl" dirty="0"/>
              <a:t>El hemisferio IZQUIERDO CUENTA lo que el hemisferio DERECHO VIVE.</a:t>
            </a:r>
          </a:p>
        </p:txBody>
      </p:sp>
      <p:pic>
        <p:nvPicPr>
          <p:cNvPr id="4" name="Imagen 3" descr="Hemisferios-Cerebrales1 humo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66" y="908720"/>
            <a:ext cx="3653284" cy="2694144"/>
          </a:xfrm>
          <a:prstGeom prst="rect">
            <a:avLst/>
          </a:prstGeom>
        </p:spPr>
      </p:pic>
      <p:pic>
        <p:nvPicPr>
          <p:cNvPr id="8" name="Imagen 7" descr="cuerpo callos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30" y="3789040"/>
            <a:ext cx="2489591" cy="28529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063E3948-E2F6-213D-C8D7-5EF0775A01DD}"/>
                  </a:ext>
                </a:extLst>
              </p14:cNvPr>
              <p14:cNvContentPartPr/>
              <p14:nvPr/>
            </p14:nvContentPartPr>
            <p14:xfrm>
              <a:off x="704173" y="1101103"/>
              <a:ext cx="3206520" cy="2368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063E3948-E2F6-213D-C8D7-5EF0775A01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9053" y="1085983"/>
                <a:ext cx="323712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trada de lápiz 13">
                <a:extLst>
                  <a:ext uri="{FF2B5EF4-FFF2-40B4-BE49-F238E27FC236}">
                    <a16:creationId xmlns:a16="http://schemas.microsoft.com/office/drawing/2014/main" id="{9AB7CD16-E250-04DE-6587-5C86AA55F44E}"/>
                  </a:ext>
                </a:extLst>
              </p14:cNvPr>
              <p14:cNvContentPartPr/>
              <p14:nvPr/>
            </p14:nvContentPartPr>
            <p14:xfrm>
              <a:off x="629653" y="3550543"/>
              <a:ext cx="444600" cy="190440"/>
            </p14:xfrm>
          </p:contentPart>
        </mc:Choice>
        <mc:Fallback xmlns="">
          <p:pic>
            <p:nvPicPr>
              <p:cNvPr id="12" name="Entrada de lápiz 13">
                <a:extLst>
                  <a:ext uri="{FF2B5EF4-FFF2-40B4-BE49-F238E27FC236}">
                    <a16:creationId xmlns:a16="http://schemas.microsoft.com/office/drawing/2014/main" id="{9AB7CD16-E250-04DE-6587-5C86AA55F4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4186" y="3535423"/>
                <a:ext cx="474816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Entrada de lápiz 13">
                <a:extLst>
                  <a:ext uri="{FF2B5EF4-FFF2-40B4-BE49-F238E27FC236}">
                    <a16:creationId xmlns:a16="http://schemas.microsoft.com/office/drawing/2014/main" id="{DAD84D8C-2A89-E79B-D201-471DF54755B3}"/>
                  </a:ext>
                </a:extLst>
              </p14:cNvPr>
              <p14:cNvContentPartPr/>
              <p14:nvPr/>
            </p14:nvContentPartPr>
            <p14:xfrm>
              <a:off x="650533" y="1650823"/>
              <a:ext cx="339120" cy="132480"/>
            </p14:xfrm>
          </p:contentPart>
        </mc:Choice>
        <mc:Fallback xmlns="">
          <p:pic>
            <p:nvPicPr>
              <p:cNvPr id="13" name="Entrada de lápiz 13">
                <a:extLst>
                  <a:ext uri="{FF2B5EF4-FFF2-40B4-BE49-F238E27FC236}">
                    <a16:creationId xmlns:a16="http://schemas.microsoft.com/office/drawing/2014/main" id="{DAD84D8C-2A89-E79B-D201-471DF54755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5413" y="1635703"/>
                <a:ext cx="3693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312FEE38-798A-BE5E-68A2-4EE357B0D863}"/>
                  </a:ext>
                </a:extLst>
              </p14:cNvPr>
              <p14:cNvContentPartPr/>
              <p14:nvPr/>
            </p14:nvContentPartPr>
            <p14:xfrm>
              <a:off x="618853" y="1643263"/>
              <a:ext cx="357840" cy="16848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312FEE38-798A-BE5E-68A2-4EE357B0D8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3733" y="1627783"/>
                <a:ext cx="38844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AD787F1F-F960-0F05-962D-04D671115B77}"/>
                  </a:ext>
                </a:extLst>
              </p14:cNvPr>
              <p14:cNvContentPartPr/>
              <p14:nvPr/>
            </p14:nvContentPartPr>
            <p14:xfrm>
              <a:off x="632533" y="3555943"/>
              <a:ext cx="410040" cy="19080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AD787F1F-F960-0F05-962D-04D671115B7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7053" y="3540463"/>
                <a:ext cx="44064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Entrada de lápiz 18">
                <a:extLst>
                  <a:ext uri="{FF2B5EF4-FFF2-40B4-BE49-F238E27FC236}">
                    <a16:creationId xmlns:a16="http://schemas.microsoft.com/office/drawing/2014/main" id="{8CC5E96D-8852-5B7A-EFD8-25CDF2531B4A}"/>
                  </a:ext>
                </a:extLst>
              </p14:cNvPr>
              <p14:cNvContentPartPr/>
              <p14:nvPr/>
            </p14:nvContentPartPr>
            <p14:xfrm>
              <a:off x="5037493" y="5180263"/>
              <a:ext cx="354960" cy="100800"/>
            </p14:xfrm>
          </p:contentPart>
        </mc:Choice>
        <mc:Fallback xmlns="">
          <p:pic>
            <p:nvPicPr>
              <p:cNvPr id="18" name="Entrada de lápiz 18">
                <a:extLst>
                  <a:ext uri="{FF2B5EF4-FFF2-40B4-BE49-F238E27FC236}">
                    <a16:creationId xmlns:a16="http://schemas.microsoft.com/office/drawing/2014/main" id="{8CC5E96D-8852-5B7A-EFD8-25CDF2531B4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22373" y="5165143"/>
                <a:ext cx="38556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Entrada de lápiz 32">
                <a:extLst>
                  <a:ext uri="{FF2B5EF4-FFF2-40B4-BE49-F238E27FC236}">
                    <a16:creationId xmlns:a16="http://schemas.microsoft.com/office/drawing/2014/main" id="{AE6C7079-E0D8-7E97-FD7E-AC7BCCE3DCB7}"/>
                  </a:ext>
                </a:extLst>
              </p14:cNvPr>
              <p14:cNvContentPartPr/>
              <p14:nvPr/>
            </p14:nvContentPartPr>
            <p14:xfrm>
              <a:off x="5482093" y="4804783"/>
              <a:ext cx="1206720" cy="478800"/>
            </p14:xfrm>
          </p:contentPart>
        </mc:Choice>
        <mc:Fallback xmlns="">
          <p:pic>
            <p:nvPicPr>
              <p:cNvPr id="32" name="Entrada de lápiz 32">
                <a:extLst>
                  <a:ext uri="{FF2B5EF4-FFF2-40B4-BE49-F238E27FC236}">
                    <a16:creationId xmlns:a16="http://schemas.microsoft.com/office/drawing/2014/main" id="{AE6C7079-E0D8-7E97-FD7E-AC7BCCE3DCB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66613" y="4789303"/>
                <a:ext cx="1237320" cy="50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" name="Entrada de lápiz 35">
                <a:extLst>
                  <a:ext uri="{FF2B5EF4-FFF2-40B4-BE49-F238E27FC236}">
                    <a16:creationId xmlns:a16="http://schemas.microsoft.com/office/drawing/2014/main" id="{DD4EB20E-0C42-62BE-063E-12A3B6DE3635}"/>
                  </a:ext>
                </a:extLst>
              </p14:cNvPr>
              <p14:cNvContentPartPr/>
              <p14:nvPr/>
            </p14:nvContentPartPr>
            <p14:xfrm>
              <a:off x="6672613" y="5021503"/>
              <a:ext cx="42840" cy="16200"/>
            </p14:xfrm>
          </p:contentPart>
        </mc:Choice>
        <mc:Fallback xmlns="">
          <p:pic>
            <p:nvPicPr>
              <p:cNvPr id="35" name="Entrada de lápiz 35">
                <a:extLst>
                  <a:ext uri="{FF2B5EF4-FFF2-40B4-BE49-F238E27FC236}">
                    <a16:creationId xmlns:a16="http://schemas.microsoft.com/office/drawing/2014/main" id="{DD4EB20E-0C42-62BE-063E-12A3B6DE363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57493" y="5006383"/>
                <a:ext cx="73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2" name="Entrada de lápiz 62">
                <a:extLst>
                  <a:ext uri="{FF2B5EF4-FFF2-40B4-BE49-F238E27FC236}">
                    <a16:creationId xmlns:a16="http://schemas.microsoft.com/office/drawing/2014/main" id="{92E933BA-003E-F488-C6D7-306B9DD42B17}"/>
                  </a:ext>
                </a:extLst>
              </p14:cNvPr>
              <p14:cNvContentPartPr/>
              <p14:nvPr/>
            </p14:nvContentPartPr>
            <p14:xfrm>
              <a:off x="5371573" y="5069383"/>
              <a:ext cx="1920240" cy="571680"/>
            </p14:xfrm>
          </p:contentPart>
        </mc:Choice>
        <mc:Fallback xmlns="">
          <p:pic>
            <p:nvPicPr>
              <p:cNvPr id="62" name="Entrada de lápiz 62">
                <a:extLst>
                  <a:ext uri="{FF2B5EF4-FFF2-40B4-BE49-F238E27FC236}">
                    <a16:creationId xmlns:a16="http://schemas.microsoft.com/office/drawing/2014/main" id="{92E933BA-003E-F488-C6D7-306B9DD42B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356096" y="5053913"/>
                <a:ext cx="1950834" cy="6019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4" name="Entrada de lápiz 74">
                <a:extLst>
                  <a:ext uri="{FF2B5EF4-FFF2-40B4-BE49-F238E27FC236}">
                    <a16:creationId xmlns:a16="http://schemas.microsoft.com/office/drawing/2014/main" id="{A6CDA79D-1E97-785E-1287-E850F31CCD1D}"/>
                  </a:ext>
                </a:extLst>
              </p14:cNvPr>
              <p14:cNvContentPartPr/>
              <p14:nvPr/>
            </p14:nvContentPartPr>
            <p14:xfrm>
              <a:off x="4471213" y="3236623"/>
              <a:ext cx="2503080" cy="429840"/>
            </p14:xfrm>
          </p:contentPart>
        </mc:Choice>
        <mc:Fallback xmlns="">
          <p:pic>
            <p:nvPicPr>
              <p:cNvPr id="74" name="Entrada de lápiz 74">
                <a:extLst>
                  <a:ext uri="{FF2B5EF4-FFF2-40B4-BE49-F238E27FC236}">
                    <a16:creationId xmlns:a16="http://schemas.microsoft.com/office/drawing/2014/main" id="{A6CDA79D-1E97-785E-1287-E850F31CCD1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56095" y="3221156"/>
                <a:ext cx="2533316" cy="4604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4" name="Entrada de lápiz 84">
                <a:extLst>
                  <a:ext uri="{FF2B5EF4-FFF2-40B4-BE49-F238E27FC236}">
                    <a16:creationId xmlns:a16="http://schemas.microsoft.com/office/drawing/2014/main" id="{4967DE3E-2520-09D6-B108-2A4717492A1E}"/>
                  </a:ext>
                </a:extLst>
              </p14:cNvPr>
              <p14:cNvContentPartPr/>
              <p14:nvPr/>
            </p14:nvContentPartPr>
            <p14:xfrm>
              <a:off x="5023813" y="3569983"/>
              <a:ext cx="1665000" cy="531360"/>
            </p14:xfrm>
          </p:contentPart>
        </mc:Choice>
        <mc:Fallback xmlns="">
          <p:pic>
            <p:nvPicPr>
              <p:cNvPr id="84" name="Entrada de lápiz 84">
                <a:extLst>
                  <a:ext uri="{FF2B5EF4-FFF2-40B4-BE49-F238E27FC236}">
                    <a16:creationId xmlns:a16="http://schemas.microsoft.com/office/drawing/2014/main" id="{4967DE3E-2520-09D6-B108-2A4717492A1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08693" y="3554503"/>
                <a:ext cx="1695240" cy="56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4" name="Entrada de lápiz 94">
                <a:extLst>
                  <a:ext uri="{FF2B5EF4-FFF2-40B4-BE49-F238E27FC236}">
                    <a16:creationId xmlns:a16="http://schemas.microsoft.com/office/drawing/2014/main" id="{2938CB6A-4221-54D0-F72F-CCD46B6C1695}"/>
                  </a:ext>
                </a:extLst>
              </p14:cNvPr>
              <p14:cNvContentPartPr/>
              <p14:nvPr/>
            </p14:nvContentPartPr>
            <p14:xfrm>
              <a:off x="5020933" y="6096823"/>
              <a:ext cx="2657520" cy="530640"/>
            </p14:xfrm>
          </p:contentPart>
        </mc:Choice>
        <mc:Fallback xmlns="">
          <p:pic>
            <p:nvPicPr>
              <p:cNvPr id="94" name="Entrada de lápiz 94">
                <a:extLst>
                  <a:ext uri="{FF2B5EF4-FFF2-40B4-BE49-F238E27FC236}">
                    <a16:creationId xmlns:a16="http://schemas.microsoft.com/office/drawing/2014/main" id="{2938CB6A-4221-54D0-F72F-CCD46B6C169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005813" y="6081703"/>
                <a:ext cx="2687760" cy="56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274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8187D0-5885-CA48-A8D3-66916BE5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5B46C8-5806-5040-BE07-A2D61B64B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43B49E-DCB0-F847-8F8D-F0D8F2E3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13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53C09F0-1629-E74F-BF58-B3F34E472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4343" r="28862"/>
          <a:stretch/>
        </p:blipFill>
        <p:spPr bwMode="auto">
          <a:xfrm>
            <a:off x="5270182" y="890015"/>
            <a:ext cx="6601510" cy="5147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71F33A67-DF05-E1D4-E5A7-2AC54C447EB4}"/>
              </a:ext>
            </a:extLst>
          </p:cNvPr>
          <p:cNvSpPr/>
          <p:nvPr/>
        </p:nvSpPr>
        <p:spPr>
          <a:xfrm>
            <a:off x="424786" y="557326"/>
            <a:ext cx="4491618" cy="524147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s-ES_tradnl" sz="4000" dirty="0"/>
              <a:t>La regulación emocional se logra consiguiendo un funcionamiento integrado del sistema nervioso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Entrada de lápiz 9">
                <a:extLst>
                  <a:ext uri="{FF2B5EF4-FFF2-40B4-BE49-F238E27FC236}">
                    <a16:creationId xmlns:a16="http://schemas.microsoft.com/office/drawing/2014/main" id="{90924DD6-68CF-40AB-7F78-8C0D695049A5}"/>
                  </a:ext>
                </a:extLst>
              </p14:cNvPr>
              <p14:cNvContentPartPr/>
              <p14:nvPr/>
            </p14:nvContentPartPr>
            <p14:xfrm>
              <a:off x="6963493" y="2378743"/>
              <a:ext cx="175320" cy="251280"/>
            </p14:xfrm>
          </p:contentPart>
        </mc:Choice>
        <mc:Fallback xmlns="">
          <p:pic>
            <p:nvPicPr>
              <p:cNvPr id="9" name="Entrada de lápiz 9">
                <a:extLst>
                  <a:ext uri="{FF2B5EF4-FFF2-40B4-BE49-F238E27FC236}">
                    <a16:creationId xmlns:a16="http://schemas.microsoft.com/office/drawing/2014/main" id="{90924DD6-68CF-40AB-7F78-8C0D695049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8342" y="2363623"/>
                <a:ext cx="205983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897F53F1-0D4E-A2D8-F480-4C1AB23AC23B}"/>
                  </a:ext>
                </a:extLst>
              </p14:cNvPr>
              <p14:cNvContentPartPr/>
              <p14:nvPr/>
            </p14:nvContentPartPr>
            <p14:xfrm>
              <a:off x="6948373" y="1810303"/>
              <a:ext cx="189720" cy="52308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897F53F1-0D4E-A2D8-F480-4C1AB23AC2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66293" y="1715263"/>
                <a:ext cx="353880" cy="71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448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39">
            <a:extLst>
              <a:ext uri="{FF2B5EF4-FFF2-40B4-BE49-F238E27FC236}">
                <a16:creationId xmlns:a16="http://schemas.microsoft.com/office/drawing/2014/main" id="{66B3D35D-A335-63E2-9CA9-C018E6FF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/>
              <a:t>Lo que siento y lo que creo que el otro siente: recursos compartidos</a:t>
            </a:r>
            <a:br>
              <a:rPr lang="es-ES_tradnl"/>
            </a:br>
            <a:endParaRPr lang="es-ES_tradnl"/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E06E2DEE-A0F1-7887-4700-CD1947F4A3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2367" y="1932269"/>
            <a:ext cx="6454587" cy="4343400"/>
          </a:xfrm>
        </p:spPr>
        <p:txBody>
          <a:bodyPr/>
          <a:lstStyle/>
          <a:p>
            <a:pPr marL="0" indent="0">
              <a:buNone/>
            </a:pPr>
            <a:r>
              <a:rPr lang="es-ES_tradnl"/>
              <a:t>Áreas que se activan ante lo que el otro me hace sentir, están implicadas en como me represento lo que el otro siente:</a:t>
            </a:r>
          </a:p>
          <a:p>
            <a:r>
              <a:rPr lang="es-ES_tradnl"/>
              <a:t>Amígdala: siente mi miedo y reacciona al miedo que siente el otro.</a:t>
            </a:r>
          </a:p>
          <a:p>
            <a:r>
              <a:rPr lang="es-ES_tradnl"/>
              <a:t>Ínsula: combina mis sensaciones interoceptivas con las sensaciones interoceptivas inducidas por el otro</a:t>
            </a:r>
          </a:p>
          <a:p>
            <a:r>
              <a:rPr lang="es-ES_tradnl"/>
              <a:t>Córtex cingulado: reacciona a mi dolor y también al dolor del otro.</a:t>
            </a:r>
          </a:p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624FE0-F606-9645-99B3-9B85E8FB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14</a:t>
            </a:fld>
            <a:endParaRPr lang="es-ES"/>
          </a:p>
        </p:txBody>
      </p:sp>
      <p:pic>
        <p:nvPicPr>
          <p:cNvPr id="42" name="Marcador de contenido 20">
            <a:extLst>
              <a:ext uri="{FF2B5EF4-FFF2-40B4-BE49-F238E27FC236}">
                <a16:creationId xmlns:a16="http://schemas.microsoft.com/office/drawing/2014/main" id="{6B5C059A-3153-3E19-77DE-50E7CB815A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1749" r="33534" b="20476"/>
          <a:stretch/>
        </p:blipFill>
        <p:spPr>
          <a:xfrm>
            <a:off x="7215634" y="1418979"/>
            <a:ext cx="3789142" cy="4882243"/>
          </a:xfrm>
          <a:prstGeom prst="rect">
            <a:avLst/>
          </a:prstGeom>
        </p:spPr>
      </p:pic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2D5EC023-A81F-7875-1E84-1E7C86276379}"/>
              </a:ext>
            </a:extLst>
          </p:cNvPr>
          <p:cNvSpPr/>
          <p:nvPr/>
        </p:nvSpPr>
        <p:spPr>
          <a:xfrm>
            <a:off x="9536317" y="6191592"/>
            <a:ext cx="2336800" cy="4492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ES_tradnl" sz="2000" err="1"/>
              <a:t>Adolfi</a:t>
            </a:r>
            <a:r>
              <a:rPr lang="es-ES_tradnl" sz="2000"/>
              <a:t> et al 2017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Entrada de lápiz 14">
                <a:extLst>
                  <a:ext uri="{FF2B5EF4-FFF2-40B4-BE49-F238E27FC236}">
                    <a16:creationId xmlns:a16="http://schemas.microsoft.com/office/drawing/2014/main" id="{B852528A-649A-CCB5-F8C2-9757F084B01B}"/>
                  </a:ext>
                </a:extLst>
              </p14:cNvPr>
              <p14:cNvContentPartPr/>
              <p14:nvPr/>
            </p14:nvContentPartPr>
            <p14:xfrm>
              <a:off x="6439693" y="2282623"/>
              <a:ext cx="942480" cy="438120"/>
            </p14:xfrm>
          </p:contentPart>
        </mc:Choice>
        <mc:Fallback xmlns="">
          <p:pic>
            <p:nvPicPr>
              <p:cNvPr id="14" name="Entrada de lápiz 14">
                <a:extLst>
                  <a:ext uri="{FF2B5EF4-FFF2-40B4-BE49-F238E27FC236}">
                    <a16:creationId xmlns:a16="http://schemas.microsoft.com/office/drawing/2014/main" id="{B852528A-649A-CCB5-F8C2-9757F084B0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4567" y="2267515"/>
                <a:ext cx="973092" cy="468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Entrada de lápiz 29">
                <a:extLst>
                  <a:ext uri="{FF2B5EF4-FFF2-40B4-BE49-F238E27FC236}">
                    <a16:creationId xmlns:a16="http://schemas.microsoft.com/office/drawing/2014/main" id="{24885C97-D3B1-08BC-C698-EF0002BECE25}"/>
                  </a:ext>
                </a:extLst>
              </p14:cNvPr>
              <p14:cNvContentPartPr/>
              <p14:nvPr/>
            </p14:nvContentPartPr>
            <p14:xfrm>
              <a:off x="6270493" y="2705983"/>
              <a:ext cx="1138320" cy="822960"/>
            </p14:xfrm>
          </p:contentPart>
        </mc:Choice>
        <mc:Fallback xmlns="">
          <p:pic>
            <p:nvPicPr>
              <p:cNvPr id="29" name="Entrada de lápiz 29">
                <a:extLst>
                  <a:ext uri="{FF2B5EF4-FFF2-40B4-BE49-F238E27FC236}">
                    <a16:creationId xmlns:a16="http://schemas.microsoft.com/office/drawing/2014/main" id="{24885C97-D3B1-08BC-C698-EF0002BECE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55368" y="2690863"/>
                <a:ext cx="1168930" cy="85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Entrada de lápiz 29">
                <a:extLst>
                  <a:ext uri="{FF2B5EF4-FFF2-40B4-BE49-F238E27FC236}">
                    <a16:creationId xmlns:a16="http://schemas.microsoft.com/office/drawing/2014/main" id="{8DBD03F8-92F8-99B0-F5D2-25F39DAA6E71}"/>
                  </a:ext>
                </a:extLst>
              </p14:cNvPr>
              <p14:cNvContentPartPr/>
              <p14:nvPr/>
            </p14:nvContentPartPr>
            <p14:xfrm>
              <a:off x="7365973" y="2352463"/>
              <a:ext cx="807120" cy="69228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8DBD03F8-92F8-99B0-F5D2-25F39DAA6E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50493" y="2337343"/>
                <a:ext cx="837720" cy="72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D87684AF-7EBD-87AA-8D8F-76B90E1EBF35}"/>
                  </a:ext>
                </a:extLst>
              </p14:cNvPr>
              <p14:cNvContentPartPr/>
              <p14:nvPr/>
            </p14:nvContentPartPr>
            <p14:xfrm>
              <a:off x="8582773" y="5638183"/>
              <a:ext cx="947520" cy="74592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D87684AF-7EBD-87AA-8D8F-76B90E1EBF3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67653" y="5623063"/>
                <a:ext cx="978120" cy="77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FC49167F-3178-6780-8141-4BA23763878E}"/>
                  </a:ext>
                </a:extLst>
              </p14:cNvPr>
              <p14:cNvContentPartPr/>
              <p14:nvPr/>
            </p14:nvContentPartPr>
            <p14:xfrm>
              <a:off x="8519413" y="3827743"/>
              <a:ext cx="1381320" cy="59832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FC49167F-3178-6780-8141-4BA23763878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04293" y="3812623"/>
                <a:ext cx="1411920" cy="6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Entrada de lápiz 46">
                <a:extLst>
                  <a:ext uri="{FF2B5EF4-FFF2-40B4-BE49-F238E27FC236}">
                    <a16:creationId xmlns:a16="http://schemas.microsoft.com/office/drawing/2014/main" id="{EA2E38B6-C37A-B958-17BD-924EAEB63D48}"/>
                  </a:ext>
                </a:extLst>
              </p14:cNvPr>
              <p14:cNvContentPartPr/>
              <p14:nvPr/>
            </p14:nvContentPartPr>
            <p14:xfrm>
              <a:off x="7487653" y="3797143"/>
              <a:ext cx="1068840" cy="930600"/>
            </p14:xfrm>
          </p:contentPart>
        </mc:Choice>
        <mc:Fallback xmlns="">
          <p:pic>
            <p:nvPicPr>
              <p:cNvPr id="46" name="Entrada de lápiz 46">
                <a:extLst>
                  <a:ext uri="{FF2B5EF4-FFF2-40B4-BE49-F238E27FC236}">
                    <a16:creationId xmlns:a16="http://schemas.microsoft.com/office/drawing/2014/main" id="{EA2E38B6-C37A-B958-17BD-924EAEB63D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72178" y="3782023"/>
                <a:ext cx="1099430" cy="96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603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1F922B48-B346-9345-A113-D610F2CC9A87}"/>
              </a:ext>
            </a:extLst>
          </p:cNvPr>
          <p:cNvPicPr/>
          <p:nvPr/>
        </p:nvPicPr>
        <p:blipFill rotWithShape="1">
          <a:blip r:embed="rId3"/>
          <a:srcRect l="18251" r="25703"/>
          <a:stretch/>
        </p:blipFill>
        <p:spPr bwMode="auto">
          <a:xfrm>
            <a:off x="7189222" y="2083007"/>
            <a:ext cx="4092102" cy="4552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Imagen 30" descr="Hemisferios-Cerebrales1 humor.jpg">
            <a:extLst>
              <a:ext uri="{FF2B5EF4-FFF2-40B4-BE49-F238E27FC236}">
                <a16:creationId xmlns:a16="http://schemas.microsoft.com/office/drawing/2014/main" id="{BF2D3AEB-0453-D945-ABCD-291F51B148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264" y="222065"/>
            <a:ext cx="2523453" cy="1860941"/>
          </a:xfrm>
          <a:prstGeom prst="rect">
            <a:avLst/>
          </a:prstGeom>
        </p:spPr>
      </p:pic>
      <p:sp>
        <p:nvSpPr>
          <p:cNvPr id="4" name="Flecha izquierda-derecha-arriba 3">
            <a:extLst>
              <a:ext uri="{FF2B5EF4-FFF2-40B4-BE49-F238E27FC236}">
                <a16:creationId xmlns:a16="http://schemas.microsoft.com/office/drawing/2014/main" id="{5DF0964B-E7A3-D443-A76E-56EFCE345DD7}"/>
              </a:ext>
            </a:extLst>
          </p:cNvPr>
          <p:cNvSpPr/>
          <p:nvPr/>
        </p:nvSpPr>
        <p:spPr>
          <a:xfrm rot="10800000">
            <a:off x="7292088" y="399010"/>
            <a:ext cx="3605151" cy="6236923"/>
          </a:xfrm>
          <a:prstGeom prst="leftRightUpArrow">
            <a:avLst>
              <a:gd name="adj1" fmla="val 19296"/>
              <a:gd name="adj2" fmla="val 21850"/>
              <a:gd name="adj3" fmla="val 1339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35CD10-D454-9144-80FF-6BF83D81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71" y="107576"/>
            <a:ext cx="7315200" cy="1394653"/>
          </a:xfrm>
        </p:spPr>
        <p:txBody>
          <a:bodyPr>
            <a:noAutofit/>
          </a:bodyPr>
          <a:lstStyle/>
          <a:p>
            <a:r>
              <a:rPr lang="es-ES_tradnl" sz="3600" dirty="0"/>
              <a:t>La mentalización requiere un sistema nervioso integrado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0D312C-A462-2C4A-86D9-811A312A9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871" y="1502229"/>
            <a:ext cx="6902351" cy="4768581"/>
          </a:xfrm>
        </p:spPr>
        <p:txBody>
          <a:bodyPr>
            <a:normAutofit fontScale="92500"/>
          </a:bodyPr>
          <a:lstStyle/>
          <a:p>
            <a:r>
              <a:rPr lang="es-ES_tradnl" sz="2400" dirty="0"/>
              <a:t>Hace falta estar abierto a la NEUROCEPCIÓN: nos informa de lo que sentimos y también nos puede informar de lo que el otro siente (cognición encarnada y memoria implícita)</a:t>
            </a:r>
          </a:p>
          <a:p>
            <a:r>
              <a:rPr lang="es-ES_tradnl" sz="2400" dirty="0"/>
              <a:t>Es necesario que se de una buena REGULACIÓN EMOCIONAL: distinguir lo que siento de lo que me hacen sentir</a:t>
            </a:r>
          </a:p>
          <a:p>
            <a:r>
              <a:rPr lang="es-ES_tradnl" sz="2400" dirty="0"/>
              <a:t>El hemisferio izquierdo debe ser capaz de proporcionar un NARRATIVA de las vivencias del derecho: utilizando lo que el otro siente, lo que yo siento o una mezcla de los dos.</a:t>
            </a:r>
          </a:p>
          <a:p>
            <a:endParaRPr lang="es-ES_tradnl" sz="1600" dirty="0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30D45CDB-C901-3E45-A547-B9121801AACC}"/>
              </a:ext>
            </a:extLst>
          </p:cNvPr>
          <p:cNvCxnSpPr>
            <a:cxnSpLocks/>
          </p:cNvCxnSpPr>
          <p:nvPr/>
        </p:nvCxnSpPr>
        <p:spPr>
          <a:xfrm flipV="1">
            <a:off x="8970380" y="3048000"/>
            <a:ext cx="0" cy="3222810"/>
          </a:xfrm>
          <a:prstGeom prst="straightConnector1">
            <a:avLst/>
          </a:prstGeom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F596D0C-ED8A-3849-8BCA-75CC421B74B5}"/>
              </a:ext>
            </a:extLst>
          </p:cNvPr>
          <p:cNvCxnSpPr>
            <a:cxnSpLocks/>
          </p:cNvCxnSpPr>
          <p:nvPr/>
        </p:nvCxnSpPr>
        <p:spPr>
          <a:xfrm>
            <a:off x="9239199" y="1502229"/>
            <a:ext cx="0" cy="3052817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4C0F402-79CC-EB4B-984D-EF5D8A2C579D}"/>
              </a:ext>
            </a:extLst>
          </p:cNvPr>
          <p:cNvCxnSpPr>
            <a:cxnSpLocks/>
          </p:cNvCxnSpPr>
          <p:nvPr/>
        </p:nvCxnSpPr>
        <p:spPr>
          <a:xfrm flipH="1">
            <a:off x="8050306" y="1152535"/>
            <a:ext cx="2004078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1B966D-47D3-104F-9447-80027B43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Trauma en la infancia y neurodesarrollo en la adolescencia</a:t>
            </a:r>
            <a:endParaRPr lang="es-ES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F7E68EC-1CF6-834A-82CC-F03C18F3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15</a:t>
            </a:fld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0AC914D1-7175-51B9-4128-BAFCE517F454}"/>
                  </a:ext>
                </a:extLst>
              </p14:cNvPr>
              <p14:cNvContentPartPr/>
              <p14:nvPr/>
            </p14:nvContentPartPr>
            <p14:xfrm>
              <a:off x="5116693" y="3936823"/>
              <a:ext cx="566640" cy="14328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0AC914D1-7175-51B9-4128-BAFCE517F45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01573" y="3921703"/>
                <a:ext cx="59724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Entrada de lápiz 12">
                <a:extLst>
                  <a:ext uri="{FF2B5EF4-FFF2-40B4-BE49-F238E27FC236}">
                    <a16:creationId xmlns:a16="http://schemas.microsoft.com/office/drawing/2014/main" id="{3F3E59D1-CD94-4257-3924-2264B8D6CB84}"/>
                  </a:ext>
                </a:extLst>
              </p14:cNvPr>
              <p14:cNvContentPartPr/>
              <p14:nvPr/>
            </p14:nvContentPartPr>
            <p14:xfrm>
              <a:off x="2851933" y="6113023"/>
              <a:ext cx="492480" cy="596880"/>
            </p14:xfrm>
          </p:contentPart>
        </mc:Choice>
        <mc:Fallback xmlns="">
          <p:pic>
            <p:nvPicPr>
              <p:cNvPr id="11" name="Entrada de lápiz 12">
                <a:extLst>
                  <a:ext uri="{FF2B5EF4-FFF2-40B4-BE49-F238E27FC236}">
                    <a16:creationId xmlns:a16="http://schemas.microsoft.com/office/drawing/2014/main" id="{3F3E59D1-CD94-4257-3924-2264B8D6CB8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36813" y="6097552"/>
                <a:ext cx="523080" cy="627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Entrada de lápiz 22">
                <a:extLst>
                  <a:ext uri="{FF2B5EF4-FFF2-40B4-BE49-F238E27FC236}">
                    <a16:creationId xmlns:a16="http://schemas.microsoft.com/office/drawing/2014/main" id="{B7F0794D-4FCC-EFCE-9688-ECF79B861494}"/>
                  </a:ext>
                </a:extLst>
              </p14:cNvPr>
              <p14:cNvContentPartPr/>
              <p14:nvPr/>
            </p14:nvContentPartPr>
            <p14:xfrm>
              <a:off x="5778373" y="3677623"/>
              <a:ext cx="1831320" cy="547560"/>
            </p14:xfrm>
          </p:contentPart>
        </mc:Choice>
        <mc:Fallback xmlns="">
          <p:pic>
            <p:nvPicPr>
              <p:cNvPr id="22" name="Entrada de lápiz 22">
                <a:extLst>
                  <a:ext uri="{FF2B5EF4-FFF2-40B4-BE49-F238E27FC236}">
                    <a16:creationId xmlns:a16="http://schemas.microsoft.com/office/drawing/2014/main" id="{B7F0794D-4FCC-EFCE-9688-ECF79B86149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62893" y="3662153"/>
                <a:ext cx="1861920" cy="577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Entrada de lápiz 38">
                <a:extLst>
                  <a:ext uri="{FF2B5EF4-FFF2-40B4-BE49-F238E27FC236}">
                    <a16:creationId xmlns:a16="http://schemas.microsoft.com/office/drawing/2014/main" id="{BDA167C6-55EC-9118-86B0-2E94BADE8C12}"/>
                  </a:ext>
                </a:extLst>
              </p14:cNvPr>
              <p14:cNvContentPartPr/>
              <p14:nvPr/>
            </p14:nvContentPartPr>
            <p14:xfrm>
              <a:off x="6757213" y="3852583"/>
              <a:ext cx="2476800" cy="680400"/>
            </p14:xfrm>
          </p:contentPart>
        </mc:Choice>
        <mc:Fallback xmlns="">
          <p:pic>
            <p:nvPicPr>
              <p:cNvPr id="38" name="Entrada de lápiz 38">
                <a:extLst>
                  <a:ext uri="{FF2B5EF4-FFF2-40B4-BE49-F238E27FC236}">
                    <a16:creationId xmlns:a16="http://schemas.microsoft.com/office/drawing/2014/main" id="{BDA167C6-55EC-9118-86B0-2E94BADE8C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42093" y="3837455"/>
                <a:ext cx="2507400" cy="711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A1ADB7B1-ED38-58FF-0948-5EB9FD8B0F60}"/>
                  </a:ext>
                </a:extLst>
              </p14:cNvPr>
              <p14:cNvContentPartPr/>
              <p14:nvPr/>
            </p14:nvContentPartPr>
            <p14:xfrm>
              <a:off x="471973" y="6418663"/>
              <a:ext cx="2168640" cy="153720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A1ADB7B1-ED38-58FF-0948-5EB9FD8B0F6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2973" y="6409663"/>
                <a:ext cx="218628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2" name="Entrada de lápiz 42">
                <a:extLst>
                  <a:ext uri="{FF2B5EF4-FFF2-40B4-BE49-F238E27FC236}">
                    <a16:creationId xmlns:a16="http://schemas.microsoft.com/office/drawing/2014/main" id="{975A442A-7076-48A6-0974-BC15E5CAF94B}"/>
                  </a:ext>
                </a:extLst>
              </p14:cNvPr>
              <p14:cNvContentPartPr/>
              <p14:nvPr/>
            </p14:nvContentPartPr>
            <p14:xfrm>
              <a:off x="530653" y="6413263"/>
              <a:ext cx="2258280" cy="122040"/>
            </p14:xfrm>
          </p:contentPart>
        </mc:Choice>
        <mc:Fallback xmlns="">
          <p:pic>
            <p:nvPicPr>
              <p:cNvPr id="42" name="Entrada de lápiz 42">
                <a:extLst>
                  <a:ext uri="{FF2B5EF4-FFF2-40B4-BE49-F238E27FC236}">
                    <a16:creationId xmlns:a16="http://schemas.microsoft.com/office/drawing/2014/main" id="{975A442A-7076-48A6-0974-BC15E5CAF94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0053" y="6382663"/>
                <a:ext cx="23194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Entrada de lápiz 42">
                <a:extLst>
                  <a:ext uri="{FF2B5EF4-FFF2-40B4-BE49-F238E27FC236}">
                    <a16:creationId xmlns:a16="http://schemas.microsoft.com/office/drawing/2014/main" id="{7CF38E1E-52C5-C3D6-FA95-0ACF42FC3AA4}"/>
                  </a:ext>
                </a:extLst>
              </p14:cNvPr>
              <p14:cNvContentPartPr/>
              <p14:nvPr/>
            </p14:nvContentPartPr>
            <p14:xfrm>
              <a:off x="3116533" y="6418663"/>
              <a:ext cx="1492560" cy="58680"/>
            </p14:xfrm>
          </p:contentPart>
        </mc:Choice>
        <mc:Fallback xmlns="">
          <p:pic>
            <p:nvPicPr>
              <p:cNvPr id="43" name="Entrada de lápiz 42">
                <a:extLst>
                  <a:ext uri="{FF2B5EF4-FFF2-40B4-BE49-F238E27FC236}">
                    <a16:creationId xmlns:a16="http://schemas.microsoft.com/office/drawing/2014/main" id="{7CF38E1E-52C5-C3D6-FA95-0ACF42FC3AA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85933" y="6388063"/>
                <a:ext cx="1554120" cy="11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992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5807" y="1124056"/>
            <a:ext cx="5120640" cy="4609887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El neurodesarrollo en el ser humano es la construcción de un sistema integrado vertical y horizontalmente a través de las relaciones interpersonales</a:t>
            </a:r>
            <a:r>
              <a:rPr lang="es-ES_tradnl"/>
              <a:t>; en particular, de la relación de</a:t>
            </a:r>
            <a:r>
              <a:rPr lang="es-ES_tradnl" dirty="0"/>
              <a:t> APEGO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29CA8F-9902-3C40-921B-96BFDB219A32}"/>
              </a:ext>
            </a:extLst>
          </p:cNvPr>
          <p:cNvPicPr/>
          <p:nvPr/>
        </p:nvPicPr>
        <p:blipFill rotWithShape="1">
          <a:blip r:embed="rId3"/>
          <a:srcRect l="18251" r="25703"/>
          <a:stretch/>
        </p:blipFill>
        <p:spPr bwMode="auto">
          <a:xfrm>
            <a:off x="7280976" y="2291013"/>
            <a:ext cx="3410085" cy="3794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Hemisferios-Cerebrales1 humor.jpg">
            <a:extLst>
              <a:ext uri="{FF2B5EF4-FFF2-40B4-BE49-F238E27FC236}">
                <a16:creationId xmlns:a16="http://schemas.microsoft.com/office/drawing/2014/main" id="{CF208954-D1D3-2F4F-94D7-7088649174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678" y="740229"/>
            <a:ext cx="2102878" cy="1550784"/>
          </a:xfrm>
          <a:prstGeom prst="rect">
            <a:avLst/>
          </a:prstGeom>
        </p:spPr>
      </p:pic>
      <p:sp>
        <p:nvSpPr>
          <p:cNvPr id="7" name="Flecha izquierda-derecha-arriba 6">
            <a:extLst>
              <a:ext uri="{FF2B5EF4-FFF2-40B4-BE49-F238E27FC236}">
                <a16:creationId xmlns:a16="http://schemas.microsoft.com/office/drawing/2014/main" id="{ACC2F9E0-F6DA-0141-86C8-DE99365EAD68}"/>
              </a:ext>
            </a:extLst>
          </p:cNvPr>
          <p:cNvSpPr/>
          <p:nvPr/>
        </p:nvSpPr>
        <p:spPr>
          <a:xfrm rot="10800000">
            <a:off x="7422116" y="1144411"/>
            <a:ext cx="2794000" cy="4940709"/>
          </a:xfrm>
          <a:prstGeom prst="leftRightUpArrow">
            <a:avLst>
              <a:gd name="adj1" fmla="val 14684"/>
              <a:gd name="adj2" fmla="val 12166"/>
              <a:gd name="adj3" fmla="val 1339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7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C73B0A3-2D61-3A4D-9B4B-8855C4DA99EF}"/>
              </a:ext>
            </a:extLst>
          </p:cNvPr>
          <p:cNvCxnSpPr>
            <a:cxnSpLocks/>
          </p:cNvCxnSpPr>
          <p:nvPr/>
        </p:nvCxnSpPr>
        <p:spPr>
          <a:xfrm flipV="1">
            <a:off x="8817921" y="4408793"/>
            <a:ext cx="0" cy="1132062"/>
          </a:xfrm>
          <a:prstGeom prst="straightConnector1">
            <a:avLst/>
          </a:prstGeom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FC38F886-2665-DF4F-9574-6B0F11410800}"/>
              </a:ext>
            </a:extLst>
          </p:cNvPr>
          <p:cNvCxnSpPr>
            <a:cxnSpLocks/>
          </p:cNvCxnSpPr>
          <p:nvPr/>
        </p:nvCxnSpPr>
        <p:spPr>
          <a:xfrm>
            <a:off x="8824884" y="2411617"/>
            <a:ext cx="0" cy="1198838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688ECA0-2195-864E-BC98-682FE4A95809}"/>
              </a:ext>
            </a:extLst>
          </p:cNvPr>
          <p:cNvCxnSpPr>
            <a:cxnSpLocks/>
          </p:cNvCxnSpPr>
          <p:nvPr/>
        </p:nvCxnSpPr>
        <p:spPr>
          <a:xfrm flipH="1">
            <a:off x="7998546" y="1515620"/>
            <a:ext cx="1670065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Marcador de número de diapositiva 7">
            <a:extLst>
              <a:ext uri="{FF2B5EF4-FFF2-40B4-BE49-F238E27FC236}">
                <a16:creationId xmlns:a16="http://schemas.microsoft.com/office/drawing/2014/main" id="{BEE7FD91-3AF5-4E44-A994-CBE0382A2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584" y="6020130"/>
            <a:ext cx="653707" cy="190500"/>
          </a:xfrm>
        </p:spPr>
        <p:txBody>
          <a:bodyPr/>
          <a:lstStyle/>
          <a:p>
            <a:fld id="{26F57660-46E5-4FDB-8369-2800D92E560F}" type="slidenum">
              <a:rPr lang="es-ES" smtClean="0"/>
              <a:t>16</a:t>
            </a:fld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7D2063B0-4475-626E-52B8-648DD83C3400}"/>
                  </a:ext>
                </a:extLst>
              </p14:cNvPr>
              <p14:cNvContentPartPr/>
              <p14:nvPr/>
            </p14:nvContentPartPr>
            <p14:xfrm>
              <a:off x="3269893" y="4804783"/>
              <a:ext cx="1947600" cy="129024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7D2063B0-4475-626E-52B8-648DD83C34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4773" y="4789303"/>
                <a:ext cx="1978200" cy="13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1" name="Entrada de lápiz 51">
                <a:extLst>
                  <a:ext uri="{FF2B5EF4-FFF2-40B4-BE49-F238E27FC236}">
                    <a16:creationId xmlns:a16="http://schemas.microsoft.com/office/drawing/2014/main" id="{5B3D1CEB-5944-1A46-F40B-1F3E1BBF3972}"/>
                  </a:ext>
                </a:extLst>
              </p14:cNvPr>
              <p14:cNvContentPartPr/>
              <p14:nvPr/>
            </p14:nvContentPartPr>
            <p14:xfrm>
              <a:off x="5307493" y="4930063"/>
              <a:ext cx="2863080" cy="1213920"/>
            </p14:xfrm>
          </p:contentPart>
        </mc:Choice>
        <mc:Fallback xmlns="">
          <p:pic>
            <p:nvPicPr>
              <p:cNvPr id="51" name="Entrada de lápiz 51">
                <a:extLst>
                  <a:ext uri="{FF2B5EF4-FFF2-40B4-BE49-F238E27FC236}">
                    <a16:creationId xmlns:a16="http://schemas.microsoft.com/office/drawing/2014/main" id="{5B3D1CEB-5944-1A46-F40B-1F3E1BBF397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92013" y="4914583"/>
                <a:ext cx="2893680" cy="12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4" name="Entrada de lápiz 54">
                <a:extLst>
                  <a:ext uri="{FF2B5EF4-FFF2-40B4-BE49-F238E27FC236}">
                    <a16:creationId xmlns:a16="http://schemas.microsoft.com/office/drawing/2014/main" id="{63EDC325-F122-5603-B511-8F90AF8C8FAC}"/>
                  </a:ext>
                </a:extLst>
              </p14:cNvPr>
              <p14:cNvContentPartPr/>
              <p14:nvPr/>
            </p14:nvContentPartPr>
            <p14:xfrm>
              <a:off x="5376253" y="5222743"/>
              <a:ext cx="322920" cy="126000"/>
            </p14:xfrm>
          </p:contentPart>
        </mc:Choice>
        <mc:Fallback xmlns="">
          <p:pic>
            <p:nvPicPr>
              <p:cNvPr id="54" name="Entrada de lápiz 54">
                <a:extLst>
                  <a:ext uri="{FF2B5EF4-FFF2-40B4-BE49-F238E27FC236}">
                    <a16:creationId xmlns:a16="http://schemas.microsoft.com/office/drawing/2014/main" id="{63EDC325-F122-5603-B511-8F90AF8C8FA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0790" y="5207666"/>
                <a:ext cx="353126" cy="1561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9" name="Entrada de lápiz 59">
                <a:extLst>
                  <a:ext uri="{FF2B5EF4-FFF2-40B4-BE49-F238E27FC236}">
                    <a16:creationId xmlns:a16="http://schemas.microsoft.com/office/drawing/2014/main" id="{EE22B047-4F00-F7FB-699F-CF9A1E2DFD25}"/>
                  </a:ext>
                </a:extLst>
              </p14:cNvPr>
              <p14:cNvContentPartPr/>
              <p14:nvPr/>
            </p14:nvContentPartPr>
            <p14:xfrm>
              <a:off x="1079293" y="6297343"/>
              <a:ext cx="762120" cy="422280"/>
            </p14:xfrm>
          </p:contentPart>
        </mc:Choice>
        <mc:Fallback xmlns="">
          <p:pic>
            <p:nvPicPr>
              <p:cNvPr id="59" name="Entrada de lápiz 59">
                <a:extLst>
                  <a:ext uri="{FF2B5EF4-FFF2-40B4-BE49-F238E27FC236}">
                    <a16:creationId xmlns:a16="http://schemas.microsoft.com/office/drawing/2014/main" id="{EE22B047-4F00-F7FB-699F-CF9A1E2DFD2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4180" y="6282210"/>
                <a:ext cx="792346" cy="452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8" name="Entrada de lápiz 88">
                <a:extLst>
                  <a:ext uri="{FF2B5EF4-FFF2-40B4-BE49-F238E27FC236}">
                    <a16:creationId xmlns:a16="http://schemas.microsoft.com/office/drawing/2014/main" id="{42D5E150-A902-0CC8-F1FB-0444D857F1FD}"/>
                  </a:ext>
                </a:extLst>
              </p14:cNvPr>
              <p14:cNvContentPartPr/>
              <p14:nvPr/>
            </p14:nvContentPartPr>
            <p14:xfrm>
              <a:off x="2106013" y="6032383"/>
              <a:ext cx="6032520" cy="847440"/>
            </p14:xfrm>
          </p:contentPart>
        </mc:Choice>
        <mc:Fallback xmlns="">
          <p:pic>
            <p:nvPicPr>
              <p:cNvPr id="88" name="Entrada de lápiz 88">
                <a:extLst>
                  <a:ext uri="{FF2B5EF4-FFF2-40B4-BE49-F238E27FC236}">
                    <a16:creationId xmlns:a16="http://schemas.microsoft.com/office/drawing/2014/main" id="{42D5E150-A902-0CC8-F1FB-0444D857F1F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90534" y="6016903"/>
                <a:ext cx="6063118" cy="87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8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adrehijo.jpg">
            <a:extLst>
              <a:ext uri="{FF2B5EF4-FFF2-40B4-BE49-F238E27FC236}">
                <a16:creationId xmlns:a16="http://schemas.microsoft.com/office/drawing/2014/main" id="{CD03A6DB-B7B2-ED4A-9BA0-2B94D2335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698" y="1536050"/>
            <a:ext cx="3870692" cy="21794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94E936-8A46-7D43-B452-D72E1E831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67" y="318052"/>
            <a:ext cx="10723035" cy="726977"/>
          </a:xfrm>
        </p:spPr>
        <p:txBody>
          <a:bodyPr>
            <a:noAutofit/>
          </a:bodyPr>
          <a:lstStyle/>
          <a:p>
            <a:r>
              <a:rPr lang="es-ES" sz="3600" dirty="0"/>
              <a:t>La interacción social moldea las redes neurales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C24543-D16B-8A4A-AFDC-35EE60EF0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10" y="1175658"/>
            <a:ext cx="7642088" cy="5502728"/>
          </a:xfrm>
        </p:spPr>
        <p:txBody>
          <a:bodyPr>
            <a:normAutofit fontScale="85000" lnSpcReduction="20000"/>
          </a:bodyPr>
          <a:lstStyle/>
          <a:p>
            <a:r>
              <a:rPr lang="es-ES_tradnl" dirty="0"/>
              <a:t>Un sistema nervioso predispuesto al contacto social:</a:t>
            </a:r>
          </a:p>
          <a:p>
            <a:pPr lvl="1"/>
            <a:r>
              <a:rPr lang="es-ES_tradnl" dirty="0"/>
              <a:t>Nacemos con una preferencia innata por los estímulos con forma de  cara.</a:t>
            </a:r>
          </a:p>
          <a:p>
            <a:pPr lvl="1"/>
            <a:r>
              <a:rPr lang="es-ES_tradnl" dirty="0"/>
              <a:t>Imitamos las expresiones faciales desde las primeras semanas de vida.</a:t>
            </a:r>
          </a:p>
          <a:p>
            <a:pPr lvl="1"/>
            <a:r>
              <a:rPr lang="es-ES_tradnl" dirty="0"/>
              <a:t>La amígdala reacciona a la expresiones faciales de miedo con más intensidad que ante las situaciones amenazadoras en sí.</a:t>
            </a:r>
          </a:p>
          <a:p>
            <a:r>
              <a:rPr lang="es-ES_tradnl" dirty="0"/>
              <a:t>Un sistema nervioso muy sensible a la interacción social:</a:t>
            </a:r>
          </a:p>
          <a:p>
            <a:pPr lvl="1"/>
            <a:r>
              <a:rPr lang="es-ES_tradnl" dirty="0"/>
              <a:t>El contacto físico frecuente entre la madre y el hijo promueve un aumento de la conectividad de áreas cerebrales relacionadas con la mentalización y la reflexión como el córtex prefrontal</a:t>
            </a:r>
            <a:r>
              <a:rPr lang="es-ES" dirty="0"/>
              <a:t> </a:t>
            </a:r>
            <a:r>
              <a:rPr lang="es-ES_tradnl" dirty="0"/>
              <a:t>(</a:t>
            </a:r>
            <a:r>
              <a:rPr lang="es-ES_tradnl" dirty="0" err="1"/>
              <a:t>Brauer</a:t>
            </a:r>
            <a:r>
              <a:rPr lang="es-ES_tradnl" dirty="0"/>
              <a:t> J et al 2016)</a:t>
            </a:r>
          </a:p>
          <a:p>
            <a:pPr lvl="1"/>
            <a:r>
              <a:rPr lang="es-ES_tradnl" dirty="0"/>
              <a:t>Niños con un receptor de dopamina que predispone a la ansiedad disminuyen la actividad de este receptor si las madres </a:t>
            </a:r>
            <a:r>
              <a:rPr lang="es-ES" dirty="0"/>
              <a:t>y los padres </a:t>
            </a:r>
            <a:r>
              <a:rPr lang="es-ES_tradnl" dirty="0"/>
              <a:t>son </a:t>
            </a:r>
            <a:r>
              <a:rPr lang="es-ES_tradnl" dirty="0" err="1"/>
              <a:t>afectuos</a:t>
            </a:r>
            <a:r>
              <a:rPr lang="es-ES" dirty="0"/>
              <a:t>os </a:t>
            </a:r>
            <a:r>
              <a:rPr lang="es-ES_tradnl" dirty="0"/>
              <a:t>(</a:t>
            </a:r>
            <a:r>
              <a:rPr lang="es-ES_tradnl" dirty="0" err="1"/>
              <a:t>Patric</a:t>
            </a:r>
            <a:r>
              <a:rPr lang="es-ES" dirty="0"/>
              <a:t>k</a:t>
            </a:r>
            <a:r>
              <a:rPr lang="es-ES_tradnl" dirty="0"/>
              <a:t> P et al 2009).  </a:t>
            </a:r>
          </a:p>
          <a:p>
            <a:pPr lvl="1"/>
            <a:r>
              <a:rPr lang="es-ES_tradnl" dirty="0"/>
              <a:t>En niños acogidos las alteraciones cerebrales se corrigen a los 4 </a:t>
            </a:r>
            <a:r>
              <a:rPr lang="es-ES" dirty="0"/>
              <a:t>años del inicio del acogimiento </a:t>
            </a:r>
            <a:r>
              <a:rPr lang="es-ES_tradnl" dirty="0"/>
              <a:t>(Quevedo et al 2012)</a:t>
            </a:r>
          </a:p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9CFE886-927F-E743-AEBE-1930D4B30D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13931">
            <a:off x="8542441" y="2043380"/>
            <a:ext cx="1111509" cy="758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AD9841-32F1-FE4C-93FF-2FB3F3E17A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722"/>
          <a:stretch/>
        </p:blipFill>
        <p:spPr>
          <a:xfrm>
            <a:off x="7981698" y="3927022"/>
            <a:ext cx="3897507" cy="21677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6A4658E-443B-4DD9-A2C4-ACE5D1BCBF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13931">
            <a:off x="9890739" y="1534703"/>
            <a:ext cx="1111509" cy="758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44338B2-683A-49B9-BE38-91F02730C4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59152">
            <a:off x="11017783" y="5426545"/>
            <a:ext cx="580143" cy="3958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143C070-7581-4E57-9048-E80A5D8D1A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15203">
            <a:off x="10299321" y="3930125"/>
            <a:ext cx="857506" cy="585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F5C355CF-5137-C198-8CA2-31E03FBD2FF9}"/>
                  </a:ext>
                </a:extLst>
              </p14:cNvPr>
              <p14:cNvContentPartPr/>
              <p14:nvPr/>
            </p14:nvContentPartPr>
            <p14:xfrm>
              <a:off x="3339013" y="1280383"/>
              <a:ext cx="3592080" cy="795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F5C355CF-5137-C198-8CA2-31E03FBD2F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85013" y="1172743"/>
                <a:ext cx="369972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C9226EA7-5C4B-0CAE-8F2B-B041BFF3D227}"/>
                  </a:ext>
                </a:extLst>
              </p14:cNvPr>
              <p14:cNvContentPartPr/>
              <p14:nvPr/>
            </p14:nvContentPartPr>
            <p14:xfrm>
              <a:off x="3314893" y="3592663"/>
              <a:ext cx="4604040" cy="1170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C9226EA7-5C4B-0CAE-8F2B-B041BFF3D2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60893" y="3485023"/>
                <a:ext cx="4711680" cy="33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282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9B246-5C8A-4069-A2DD-5D44676D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APEGO (Bowlby, </a:t>
            </a:r>
            <a:r>
              <a:rPr lang="es-ES" dirty="0" err="1"/>
              <a:t>Ainswoth</a:t>
            </a:r>
            <a:r>
              <a:rPr lang="es-ES" dirty="0"/>
              <a:t>, </a:t>
            </a:r>
            <a:r>
              <a:rPr lang="es-ES" dirty="0" err="1"/>
              <a:t>Main</a:t>
            </a:r>
            <a:r>
              <a:rPr lang="es-ES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232D03-C113-4771-9198-B98FBFA4A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06" y="1444533"/>
            <a:ext cx="8133232" cy="5068990"/>
          </a:xfrm>
        </p:spPr>
        <p:txBody>
          <a:bodyPr>
            <a:normAutofit fontScale="70000" lnSpcReduction="20000"/>
          </a:bodyPr>
          <a:lstStyle/>
          <a:p>
            <a:r>
              <a:rPr lang="es-ES" dirty="0"/>
              <a:t>“El </a:t>
            </a:r>
            <a:r>
              <a:rPr lang="es-ES" b="1" dirty="0"/>
              <a:t>apego es</a:t>
            </a:r>
            <a:r>
              <a:rPr lang="es-ES" dirty="0"/>
              <a:t> la vinculación intensa y duradera entre dos individuos (sobre todo la cría y un adulto/a de su especie) cuyo objetivo inmediato es la búsqueda y mantenimiento de proximidad en momentos de amenaza, ya que esto proporciona seguridad, consuelo y protección”.</a:t>
            </a:r>
          </a:p>
          <a:p>
            <a:r>
              <a:rPr lang="es-ES" dirty="0"/>
              <a:t>Ha sido considerado como un imperativo biológico </a:t>
            </a:r>
            <a:r>
              <a:rPr lang="es-ES_tradnl" dirty="0"/>
              <a:t>de las especies animales que deben desarrollar un sistema nervioso complejo fuera del vientre materno.</a:t>
            </a:r>
          </a:p>
          <a:p>
            <a:r>
              <a:rPr lang="es-ES" dirty="0"/>
              <a:t>El apego en el ser humano se basa en:</a:t>
            </a:r>
          </a:p>
          <a:p>
            <a:pPr lvl="1"/>
            <a:r>
              <a:rPr lang="es-ES" b="1" dirty="0"/>
              <a:t>Sentirnos sentidos </a:t>
            </a:r>
            <a:r>
              <a:rPr lang="es-ES" dirty="0"/>
              <a:t>(Daniel J Siegel)</a:t>
            </a:r>
          </a:p>
          <a:p>
            <a:pPr lvl="2"/>
            <a:r>
              <a:rPr lang="es-ES" dirty="0"/>
              <a:t>Conlleva una respuestas constante a los cambios en el estado interno del niño/a.</a:t>
            </a:r>
          </a:p>
          <a:p>
            <a:pPr lvl="2"/>
            <a:r>
              <a:rPr lang="es-ES" dirty="0"/>
              <a:t>Respuestas congruentes con ese estado.</a:t>
            </a:r>
          </a:p>
          <a:p>
            <a:pPr lvl="1"/>
            <a:r>
              <a:rPr lang="es-ES" b="1"/>
              <a:t>Sentirnos seguros</a:t>
            </a:r>
            <a:r>
              <a:rPr lang="es-ES" dirty="0"/>
              <a:t>.</a:t>
            </a:r>
          </a:p>
          <a:p>
            <a:pPr lvl="2"/>
            <a:r>
              <a:rPr lang="es-ES" dirty="0"/>
              <a:t>Proporcionar los elementos necesarios para la supervivencia.</a:t>
            </a:r>
          </a:p>
          <a:p>
            <a:pPr lvl="2"/>
            <a:r>
              <a:rPr lang="es-ES" dirty="0"/>
              <a:t>Conseguir una </a:t>
            </a:r>
            <a:r>
              <a:rPr lang="es-ES" b="1" dirty="0"/>
              <a:t>regulación emocional </a:t>
            </a:r>
            <a:r>
              <a:rPr lang="es-ES" dirty="0"/>
              <a:t>eficaz:</a:t>
            </a:r>
          </a:p>
          <a:p>
            <a:pPr lvl="3"/>
            <a:r>
              <a:rPr lang="es-ES" dirty="0"/>
              <a:t>De los estados agradables.</a:t>
            </a:r>
          </a:p>
          <a:p>
            <a:pPr lvl="3"/>
            <a:r>
              <a:rPr lang="es-ES" dirty="0"/>
              <a:t>De los estados desagradables.</a:t>
            </a:r>
          </a:p>
          <a:p>
            <a:r>
              <a:rPr lang="es-ES" dirty="0"/>
              <a:t>Durante la ADOLESCENCIA se reeditan las relaciones de apego que se conformaron durante los primeros años de vida</a:t>
            </a:r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7A43F1FF-A191-9D45-A99C-DCAABD4AC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52" y="1405609"/>
            <a:ext cx="2066881" cy="3100321"/>
          </a:xfrm>
          <a:prstGeom prst="rect">
            <a:avLst/>
          </a:prstGeom>
        </p:spPr>
      </p:pic>
      <p:pic>
        <p:nvPicPr>
          <p:cNvPr id="9" name="Imagen 8" descr="Un hombre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443D599A-5F26-2147-8170-4FAD4570F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385" y="4467007"/>
            <a:ext cx="3081017" cy="20465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9D713150-E977-F244-AD29-FAAE869AC363}"/>
                  </a:ext>
                </a:extLst>
              </p14:cNvPr>
              <p14:cNvContentPartPr/>
              <p14:nvPr/>
            </p14:nvContentPartPr>
            <p14:xfrm>
              <a:off x="3942013" y="2645503"/>
              <a:ext cx="2133000" cy="216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9D713150-E977-F244-AD29-FAAE869AC3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88373" y="2537863"/>
                <a:ext cx="224064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F9A5AFEB-D868-7E8B-9805-E99C3A928FB5}"/>
                  </a:ext>
                </a:extLst>
              </p14:cNvPr>
              <p14:cNvContentPartPr/>
              <p14:nvPr/>
            </p14:nvContentPartPr>
            <p14:xfrm>
              <a:off x="4238293" y="2852143"/>
              <a:ext cx="2778480" cy="320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F9A5AFEB-D868-7E8B-9805-E99C3A928FB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84653" y="2744143"/>
                <a:ext cx="288612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4B601D34-7510-641E-0F0E-6CE731AC0326}"/>
                  </a:ext>
                </a:extLst>
              </p14:cNvPr>
              <p14:cNvContentPartPr/>
              <p14:nvPr/>
            </p14:nvContentPartPr>
            <p14:xfrm>
              <a:off x="7043053" y="2841343"/>
              <a:ext cx="100800" cy="1080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4B601D34-7510-641E-0F0E-6CE731AC032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89053" y="2733703"/>
                <a:ext cx="20844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5264F017-B9FD-B77A-84EC-76C65F7FBEB4}"/>
                  </a:ext>
                </a:extLst>
              </p14:cNvPr>
              <p14:cNvContentPartPr/>
              <p14:nvPr/>
            </p14:nvContentPartPr>
            <p14:xfrm>
              <a:off x="1137613" y="3767623"/>
              <a:ext cx="1783800" cy="15912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5264F017-B9FD-B77A-84EC-76C65F7FBEB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83613" y="3659623"/>
                <a:ext cx="1891440" cy="37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146DD2AD-A3BD-EED4-E5C4-DD651E6003A0}"/>
                  </a:ext>
                </a:extLst>
              </p14:cNvPr>
              <p14:cNvContentPartPr/>
              <p14:nvPr/>
            </p14:nvContentPartPr>
            <p14:xfrm>
              <a:off x="1190533" y="4497703"/>
              <a:ext cx="1550880" cy="1008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146DD2AD-A3BD-EED4-E5C4-DD651E6003A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36533" y="4389703"/>
                <a:ext cx="165852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7A8EEB73-FD56-B5C0-3E43-B42EA35777E7}"/>
                  </a:ext>
                </a:extLst>
              </p14:cNvPr>
              <p14:cNvContentPartPr/>
              <p14:nvPr/>
            </p14:nvContentPartPr>
            <p14:xfrm>
              <a:off x="2761933" y="4969303"/>
              <a:ext cx="1882440" cy="6840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7A8EEB73-FD56-B5C0-3E43-B42EA35777E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08293" y="4861303"/>
                <a:ext cx="19900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8" name="Entrada de lápiz 38">
                <a:extLst>
                  <a:ext uri="{FF2B5EF4-FFF2-40B4-BE49-F238E27FC236}">
                    <a16:creationId xmlns:a16="http://schemas.microsoft.com/office/drawing/2014/main" id="{FBFA95E1-6F06-7E8B-A500-B1531E924FDD}"/>
                  </a:ext>
                </a:extLst>
              </p14:cNvPr>
              <p14:cNvContentPartPr/>
              <p14:nvPr/>
            </p14:nvContentPartPr>
            <p14:xfrm>
              <a:off x="4667053" y="3471703"/>
              <a:ext cx="1148760" cy="470160"/>
            </p14:xfrm>
          </p:contentPart>
        </mc:Choice>
        <mc:Fallback xmlns="">
          <p:pic>
            <p:nvPicPr>
              <p:cNvPr id="38" name="Entrada de lápiz 38">
                <a:extLst>
                  <a:ext uri="{FF2B5EF4-FFF2-40B4-BE49-F238E27FC236}">
                    <a16:creationId xmlns:a16="http://schemas.microsoft.com/office/drawing/2014/main" id="{FBFA95E1-6F06-7E8B-A500-B1531E924F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51933" y="3456583"/>
                <a:ext cx="1179000" cy="50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1" name="Entrada de lápiz 51">
                <a:extLst>
                  <a:ext uri="{FF2B5EF4-FFF2-40B4-BE49-F238E27FC236}">
                    <a16:creationId xmlns:a16="http://schemas.microsoft.com/office/drawing/2014/main" id="{7E0CA373-AE9C-850B-A4CA-3C11ECEE6E3C}"/>
                  </a:ext>
                </a:extLst>
              </p14:cNvPr>
              <p14:cNvContentPartPr/>
              <p14:nvPr/>
            </p14:nvContentPartPr>
            <p14:xfrm>
              <a:off x="5259613" y="4685983"/>
              <a:ext cx="1233360" cy="748800"/>
            </p14:xfrm>
          </p:contentPart>
        </mc:Choice>
        <mc:Fallback xmlns="">
          <p:pic>
            <p:nvPicPr>
              <p:cNvPr id="51" name="Entrada de lápiz 51">
                <a:extLst>
                  <a:ext uri="{FF2B5EF4-FFF2-40B4-BE49-F238E27FC236}">
                    <a16:creationId xmlns:a16="http://schemas.microsoft.com/office/drawing/2014/main" id="{7E0CA373-AE9C-850B-A4CA-3C11ECEE6E3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44493" y="4670503"/>
                <a:ext cx="1263960" cy="77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7" name="Entrada de lápiz 57">
                <a:extLst>
                  <a:ext uri="{FF2B5EF4-FFF2-40B4-BE49-F238E27FC236}">
                    <a16:creationId xmlns:a16="http://schemas.microsoft.com/office/drawing/2014/main" id="{A74A57A0-3557-4C1F-5210-C7ADDD780755}"/>
                  </a:ext>
                </a:extLst>
              </p14:cNvPr>
              <p14:cNvContentPartPr/>
              <p14:nvPr/>
            </p14:nvContentPartPr>
            <p14:xfrm>
              <a:off x="5958733" y="4754743"/>
              <a:ext cx="1243440" cy="552960"/>
            </p14:xfrm>
          </p:contentPart>
        </mc:Choice>
        <mc:Fallback xmlns="">
          <p:pic>
            <p:nvPicPr>
              <p:cNvPr id="57" name="Entrada de lápiz 57">
                <a:extLst>
                  <a:ext uri="{FF2B5EF4-FFF2-40B4-BE49-F238E27FC236}">
                    <a16:creationId xmlns:a16="http://schemas.microsoft.com/office/drawing/2014/main" id="{A74A57A0-3557-4C1F-5210-C7ADDD78075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43613" y="4739263"/>
                <a:ext cx="1273680" cy="58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687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48683D9-9B0B-C043-A6B1-402B46A6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5619C9B-D044-9545-81D9-645F0F1D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879A80-2640-0440-8FEF-CDD52509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19</a:t>
            </a:fld>
            <a:endParaRPr lang="es-ES"/>
          </a:p>
        </p:txBody>
      </p:sp>
      <p:sp>
        <p:nvSpPr>
          <p:cNvPr id="14" name="Flecha a la derecha con bandas 13">
            <a:extLst>
              <a:ext uri="{FF2B5EF4-FFF2-40B4-BE49-F238E27FC236}">
                <a16:creationId xmlns:a16="http://schemas.microsoft.com/office/drawing/2014/main" id="{673F47DD-7E04-F759-3ECE-DDEA2DBAC7AA}"/>
              </a:ext>
            </a:extLst>
          </p:cNvPr>
          <p:cNvSpPr/>
          <p:nvPr/>
        </p:nvSpPr>
        <p:spPr>
          <a:xfrm>
            <a:off x="1992086" y="-9804"/>
            <a:ext cx="10216541" cy="3297314"/>
          </a:xfrm>
          <a:prstGeom prst="stripedRightArrow">
            <a:avLst>
              <a:gd name="adj1" fmla="val 54003"/>
              <a:gd name="adj2" fmla="val 51866"/>
            </a:avLst>
          </a:prstGeom>
          <a:gradFill>
            <a:gsLst>
              <a:gs pos="0">
                <a:schemeClr val="accent1">
                  <a:shade val="100000"/>
                  <a:satMod val="120000"/>
                  <a:alpha val="17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s-ES_tradnl" sz="4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999949E-968E-A142-8717-5D8AB32BA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785" y="601405"/>
            <a:ext cx="3179160" cy="17882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8986A1C-80DA-4799-AC63-C3E48F3CA1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4" t="11114" r="6403" b="2804"/>
          <a:stretch/>
        </p:blipFill>
        <p:spPr>
          <a:xfrm>
            <a:off x="267721" y="477386"/>
            <a:ext cx="3921412" cy="21677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033C69-CF28-BD45-82E7-367F27406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642" y="696309"/>
            <a:ext cx="2958279" cy="166403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1755CB3-8112-02EC-AE8C-DEB05ABD3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800" y="601405"/>
            <a:ext cx="3462708" cy="1947774"/>
          </a:xfrm>
          <a:prstGeom prst="rect">
            <a:avLst/>
          </a:prstGeom>
        </p:spPr>
      </p:pic>
      <p:sp>
        <p:nvSpPr>
          <p:cNvPr id="10" name="Flecha arriba 9">
            <a:extLst>
              <a:ext uri="{FF2B5EF4-FFF2-40B4-BE49-F238E27FC236}">
                <a16:creationId xmlns:a16="http://schemas.microsoft.com/office/drawing/2014/main" id="{7840BAD3-6F88-714E-9DE5-5928CF227915}"/>
              </a:ext>
            </a:extLst>
          </p:cNvPr>
          <p:cNvSpPr/>
          <p:nvPr/>
        </p:nvSpPr>
        <p:spPr>
          <a:xfrm>
            <a:off x="5590740" y="696309"/>
            <a:ext cx="547684" cy="1304260"/>
          </a:xfrm>
          <a:prstGeom prst="upArrow">
            <a:avLst/>
          </a:prstGeom>
          <a:solidFill>
            <a:srgbClr val="FF00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s-ES_tradnl" sz="4000" dirty="0"/>
          </a:p>
        </p:txBody>
      </p:sp>
      <p:sp>
        <p:nvSpPr>
          <p:cNvPr id="9" name="Flecha abajo 8">
            <a:extLst>
              <a:ext uri="{FF2B5EF4-FFF2-40B4-BE49-F238E27FC236}">
                <a16:creationId xmlns:a16="http://schemas.microsoft.com/office/drawing/2014/main" id="{3316416D-22E2-3841-A8F5-119B4FE52636}"/>
              </a:ext>
            </a:extLst>
          </p:cNvPr>
          <p:cNvSpPr/>
          <p:nvPr/>
        </p:nvSpPr>
        <p:spPr>
          <a:xfrm>
            <a:off x="3951294" y="923319"/>
            <a:ext cx="547956" cy="1077250"/>
          </a:xfrm>
          <a:prstGeom prst="downArrow">
            <a:avLst/>
          </a:prstGeom>
          <a:solidFill>
            <a:srgbClr val="00B0F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s-ES_tradnl" sz="4000" dirty="0"/>
          </a:p>
        </p:txBody>
      </p:sp>
      <p:sp>
        <p:nvSpPr>
          <p:cNvPr id="19" name="Flecha a la derecha con bandas 18">
            <a:extLst>
              <a:ext uri="{FF2B5EF4-FFF2-40B4-BE49-F238E27FC236}">
                <a16:creationId xmlns:a16="http://schemas.microsoft.com/office/drawing/2014/main" id="{F2AFDF9A-07E6-F568-0AA3-29280645621E}"/>
              </a:ext>
            </a:extLst>
          </p:cNvPr>
          <p:cNvSpPr/>
          <p:nvPr/>
        </p:nvSpPr>
        <p:spPr>
          <a:xfrm>
            <a:off x="2257234" y="2756218"/>
            <a:ext cx="10216541" cy="3297314"/>
          </a:xfrm>
          <a:prstGeom prst="stripedRightArrow">
            <a:avLst>
              <a:gd name="adj1" fmla="val 54003"/>
              <a:gd name="adj2" fmla="val 51866"/>
            </a:avLst>
          </a:prstGeom>
          <a:gradFill>
            <a:gsLst>
              <a:gs pos="0">
                <a:schemeClr val="accent1">
                  <a:shade val="100000"/>
                  <a:satMod val="120000"/>
                  <a:alpha val="17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s-ES_tradnl" sz="4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C397434-C2E7-4A49-AD89-DCBB6B288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8855" y="3429000"/>
            <a:ext cx="3518350" cy="1979072"/>
          </a:xfrm>
          <a:prstGeom prst="rect">
            <a:avLst/>
          </a:prstGeom>
        </p:spPr>
      </p:pic>
      <p:sp>
        <p:nvSpPr>
          <p:cNvPr id="12" name="Flecha arriba 11">
            <a:extLst>
              <a:ext uri="{FF2B5EF4-FFF2-40B4-BE49-F238E27FC236}">
                <a16:creationId xmlns:a16="http://schemas.microsoft.com/office/drawing/2014/main" id="{0FA38493-93C0-8544-85CD-779F865D461F}"/>
              </a:ext>
            </a:extLst>
          </p:cNvPr>
          <p:cNvSpPr/>
          <p:nvPr/>
        </p:nvSpPr>
        <p:spPr>
          <a:xfrm>
            <a:off x="8926050" y="3516804"/>
            <a:ext cx="547684" cy="1304260"/>
          </a:xfrm>
          <a:prstGeom prst="upArrow">
            <a:avLst/>
          </a:prstGeom>
          <a:solidFill>
            <a:srgbClr val="FF00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s-ES_tradnl" sz="4000" dirty="0"/>
          </a:p>
        </p:txBody>
      </p:sp>
      <p:sp>
        <p:nvSpPr>
          <p:cNvPr id="11" name="Flecha abajo 10">
            <a:extLst>
              <a:ext uri="{FF2B5EF4-FFF2-40B4-BE49-F238E27FC236}">
                <a16:creationId xmlns:a16="http://schemas.microsoft.com/office/drawing/2014/main" id="{046F0356-0737-9546-B20F-BF69B593DB15}"/>
              </a:ext>
            </a:extLst>
          </p:cNvPr>
          <p:cNvSpPr/>
          <p:nvPr/>
        </p:nvSpPr>
        <p:spPr>
          <a:xfrm>
            <a:off x="6385011" y="3743814"/>
            <a:ext cx="547956" cy="1077250"/>
          </a:xfrm>
          <a:prstGeom prst="downArrow">
            <a:avLst/>
          </a:prstGeom>
          <a:solidFill>
            <a:srgbClr val="00B0F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s-ES_tradnl" sz="4000" dirty="0"/>
          </a:p>
        </p:txBody>
      </p:sp>
      <p:pic>
        <p:nvPicPr>
          <p:cNvPr id="22" name="Imagen 21" descr="Un hombre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6713F033-DDDA-4BBF-8689-021E8B7573A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0" y="3287510"/>
            <a:ext cx="3676779" cy="24422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Entrada de lápiz 22">
                <a:extLst>
                  <a:ext uri="{FF2B5EF4-FFF2-40B4-BE49-F238E27FC236}">
                    <a16:creationId xmlns:a16="http://schemas.microsoft.com/office/drawing/2014/main" id="{C5AA7036-5AFF-4F28-9C06-21D377852B24}"/>
                  </a:ext>
                </a:extLst>
              </p14:cNvPr>
              <p14:cNvContentPartPr/>
              <p14:nvPr/>
            </p14:nvContentPartPr>
            <p14:xfrm>
              <a:off x="3540613" y="94543"/>
              <a:ext cx="5488920" cy="531360"/>
            </p14:xfrm>
          </p:contentPart>
        </mc:Choice>
        <mc:Fallback xmlns="">
          <p:pic>
            <p:nvPicPr>
              <p:cNvPr id="21" name="Entrada de lápiz 22">
                <a:extLst>
                  <a:ext uri="{FF2B5EF4-FFF2-40B4-BE49-F238E27FC236}">
                    <a16:creationId xmlns:a16="http://schemas.microsoft.com/office/drawing/2014/main" id="{C5AA7036-5AFF-4F28-9C06-21D377852B2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25133" y="79063"/>
                <a:ext cx="5519520" cy="56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36CBBBF5-86BB-3144-C9CC-C3D750258801}"/>
                  </a:ext>
                </a:extLst>
              </p14:cNvPr>
              <p14:cNvContentPartPr/>
              <p14:nvPr/>
            </p14:nvContentPartPr>
            <p14:xfrm>
              <a:off x="8461093" y="326743"/>
              <a:ext cx="555840" cy="35208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36CBBBF5-86BB-3144-C9CC-C3D75025880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45973" y="311263"/>
                <a:ext cx="58644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Entrada de lápiz 27">
                <a:extLst>
                  <a:ext uri="{FF2B5EF4-FFF2-40B4-BE49-F238E27FC236}">
                    <a16:creationId xmlns:a16="http://schemas.microsoft.com/office/drawing/2014/main" id="{14730539-7389-7105-20EF-3214919B6D71}"/>
                  </a:ext>
                </a:extLst>
              </p14:cNvPr>
              <p14:cNvContentPartPr/>
              <p14:nvPr/>
            </p14:nvContentPartPr>
            <p14:xfrm>
              <a:off x="3201133" y="1826503"/>
              <a:ext cx="434520" cy="370800"/>
            </p14:xfrm>
          </p:contentPart>
        </mc:Choice>
        <mc:Fallback xmlns="">
          <p:pic>
            <p:nvPicPr>
              <p:cNvPr id="27" name="Entrada de lápiz 27">
                <a:extLst>
                  <a:ext uri="{FF2B5EF4-FFF2-40B4-BE49-F238E27FC236}">
                    <a16:creationId xmlns:a16="http://schemas.microsoft.com/office/drawing/2014/main" id="{14730539-7389-7105-20EF-3214919B6D7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86000" y="1811383"/>
                <a:ext cx="465145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0C906BFD-8DFA-AF24-668C-86E81015D428}"/>
                  </a:ext>
                </a:extLst>
              </p14:cNvPr>
              <p14:cNvContentPartPr/>
              <p14:nvPr/>
            </p14:nvContentPartPr>
            <p14:xfrm>
              <a:off x="3069013" y="519343"/>
              <a:ext cx="1216800" cy="51372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0C906BFD-8DFA-AF24-668C-86E81015D42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53893" y="504223"/>
                <a:ext cx="124740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5" name="Entrada de lápiz 35">
                <a:extLst>
                  <a:ext uri="{FF2B5EF4-FFF2-40B4-BE49-F238E27FC236}">
                    <a16:creationId xmlns:a16="http://schemas.microsoft.com/office/drawing/2014/main" id="{3E12E215-3A57-FD4A-BEBB-AD90C5FE5CC7}"/>
                  </a:ext>
                </a:extLst>
              </p14:cNvPr>
              <p14:cNvContentPartPr/>
              <p14:nvPr/>
            </p14:nvContentPartPr>
            <p14:xfrm>
              <a:off x="7392253" y="1742263"/>
              <a:ext cx="1172160" cy="1199880"/>
            </p14:xfrm>
          </p:contentPart>
        </mc:Choice>
        <mc:Fallback xmlns="">
          <p:pic>
            <p:nvPicPr>
              <p:cNvPr id="35" name="Entrada de lápiz 35">
                <a:extLst>
                  <a:ext uri="{FF2B5EF4-FFF2-40B4-BE49-F238E27FC236}">
                    <a16:creationId xmlns:a16="http://schemas.microsoft.com/office/drawing/2014/main" id="{3E12E215-3A57-FD4A-BEBB-AD90C5FE5CC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77138" y="1727143"/>
                <a:ext cx="1202391" cy="12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Entrada de lápiz 40">
                <a:extLst>
                  <a:ext uri="{FF2B5EF4-FFF2-40B4-BE49-F238E27FC236}">
                    <a16:creationId xmlns:a16="http://schemas.microsoft.com/office/drawing/2014/main" id="{69AE19CD-A6D6-3C8C-9860-D23BD07CC7F1}"/>
                  </a:ext>
                </a:extLst>
              </p14:cNvPr>
              <p14:cNvContentPartPr/>
              <p14:nvPr/>
            </p14:nvContentPartPr>
            <p14:xfrm>
              <a:off x="6698893" y="430063"/>
              <a:ext cx="1650240" cy="867600"/>
            </p14:xfrm>
          </p:contentPart>
        </mc:Choice>
        <mc:Fallback xmlns="">
          <p:pic>
            <p:nvPicPr>
              <p:cNvPr id="40" name="Entrada de lápiz 40">
                <a:extLst>
                  <a:ext uri="{FF2B5EF4-FFF2-40B4-BE49-F238E27FC236}">
                    <a16:creationId xmlns:a16="http://schemas.microsoft.com/office/drawing/2014/main" id="{69AE19CD-A6D6-3C8C-9860-D23BD07CC7F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683773" y="414943"/>
                <a:ext cx="1680840" cy="89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Entrada de lápiz 40">
                <a:extLst>
                  <a:ext uri="{FF2B5EF4-FFF2-40B4-BE49-F238E27FC236}">
                    <a16:creationId xmlns:a16="http://schemas.microsoft.com/office/drawing/2014/main" id="{5C9C66EB-BCC0-4D3A-5DD7-AE8B7E573350}"/>
                  </a:ext>
                </a:extLst>
              </p14:cNvPr>
              <p14:cNvContentPartPr/>
              <p14:nvPr/>
            </p14:nvContentPartPr>
            <p14:xfrm>
              <a:off x="9117373" y="937663"/>
              <a:ext cx="1175040" cy="1074600"/>
            </p14:xfrm>
          </p:contentPart>
        </mc:Choice>
        <mc:Fallback xmlns="">
          <p:pic>
            <p:nvPicPr>
              <p:cNvPr id="41" name="Entrada de lápiz 40">
                <a:extLst>
                  <a:ext uri="{FF2B5EF4-FFF2-40B4-BE49-F238E27FC236}">
                    <a16:creationId xmlns:a16="http://schemas.microsoft.com/office/drawing/2014/main" id="{5C9C66EB-BCC0-4D3A-5DD7-AE8B7E57335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102253" y="922183"/>
                <a:ext cx="1205640" cy="11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2" name="Entrada de lápiz 41">
                <a:extLst>
                  <a:ext uri="{FF2B5EF4-FFF2-40B4-BE49-F238E27FC236}">
                    <a16:creationId xmlns:a16="http://schemas.microsoft.com/office/drawing/2014/main" id="{09789642-2880-4B45-3001-9B7D23672EC0}"/>
                  </a:ext>
                </a:extLst>
              </p14:cNvPr>
              <p14:cNvContentPartPr/>
              <p14:nvPr/>
            </p14:nvContentPartPr>
            <p14:xfrm>
              <a:off x="9054013" y="2349943"/>
              <a:ext cx="169560" cy="381960"/>
            </p14:xfrm>
          </p:contentPart>
        </mc:Choice>
        <mc:Fallback xmlns="">
          <p:pic>
            <p:nvPicPr>
              <p:cNvPr id="42" name="Entrada de lápiz 41">
                <a:extLst>
                  <a:ext uri="{FF2B5EF4-FFF2-40B4-BE49-F238E27FC236}">
                    <a16:creationId xmlns:a16="http://schemas.microsoft.com/office/drawing/2014/main" id="{09789642-2880-4B45-3001-9B7D23672EC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038533" y="2334463"/>
                <a:ext cx="20016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0" name="Entrada de lápiz 50">
                <a:extLst>
                  <a:ext uri="{FF2B5EF4-FFF2-40B4-BE49-F238E27FC236}">
                    <a16:creationId xmlns:a16="http://schemas.microsoft.com/office/drawing/2014/main" id="{691684D7-F7D6-04AE-1CBA-08B2B09D921A}"/>
                  </a:ext>
                </a:extLst>
              </p14:cNvPr>
              <p14:cNvContentPartPr/>
              <p14:nvPr/>
            </p14:nvContentPartPr>
            <p14:xfrm>
              <a:off x="9318973" y="2080663"/>
              <a:ext cx="2158920" cy="774720"/>
            </p14:xfrm>
          </p:contentPart>
        </mc:Choice>
        <mc:Fallback xmlns="">
          <p:pic>
            <p:nvPicPr>
              <p:cNvPr id="50" name="Entrada de lápiz 50">
                <a:extLst>
                  <a:ext uri="{FF2B5EF4-FFF2-40B4-BE49-F238E27FC236}">
                    <a16:creationId xmlns:a16="http://schemas.microsoft.com/office/drawing/2014/main" id="{691684D7-F7D6-04AE-1CBA-08B2B09D921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303853" y="2065183"/>
                <a:ext cx="2189160" cy="80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3" name="Entrada de lápiz 53">
                <a:extLst>
                  <a:ext uri="{FF2B5EF4-FFF2-40B4-BE49-F238E27FC236}">
                    <a16:creationId xmlns:a16="http://schemas.microsoft.com/office/drawing/2014/main" id="{9E900D14-20D2-683A-7CF1-C36613779A05}"/>
                  </a:ext>
                </a:extLst>
              </p14:cNvPr>
              <p14:cNvContentPartPr/>
              <p14:nvPr/>
            </p14:nvContentPartPr>
            <p14:xfrm>
              <a:off x="8858173" y="2654863"/>
              <a:ext cx="1074600" cy="618480"/>
            </p14:xfrm>
          </p:contentPart>
        </mc:Choice>
        <mc:Fallback xmlns="">
          <p:pic>
            <p:nvPicPr>
              <p:cNvPr id="53" name="Entrada de lápiz 53">
                <a:extLst>
                  <a:ext uri="{FF2B5EF4-FFF2-40B4-BE49-F238E27FC236}">
                    <a16:creationId xmlns:a16="http://schemas.microsoft.com/office/drawing/2014/main" id="{9E900D14-20D2-683A-7CF1-C36613779A0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842693" y="2639743"/>
                <a:ext cx="1105200" cy="64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6" name="Entrada de lápiz 56">
                <a:extLst>
                  <a:ext uri="{FF2B5EF4-FFF2-40B4-BE49-F238E27FC236}">
                    <a16:creationId xmlns:a16="http://schemas.microsoft.com/office/drawing/2014/main" id="{3E1CD701-EF97-2B5B-F966-1DBFB1741F0A}"/>
                  </a:ext>
                </a:extLst>
              </p14:cNvPr>
              <p14:cNvContentPartPr/>
              <p14:nvPr/>
            </p14:nvContentPartPr>
            <p14:xfrm>
              <a:off x="10096213" y="2553343"/>
              <a:ext cx="910440" cy="273600"/>
            </p14:xfrm>
          </p:contentPart>
        </mc:Choice>
        <mc:Fallback xmlns="">
          <p:pic>
            <p:nvPicPr>
              <p:cNvPr id="56" name="Entrada de lápiz 56">
                <a:extLst>
                  <a:ext uri="{FF2B5EF4-FFF2-40B4-BE49-F238E27FC236}">
                    <a16:creationId xmlns:a16="http://schemas.microsoft.com/office/drawing/2014/main" id="{3E1CD701-EF97-2B5B-F966-1DBFB1741F0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081093" y="2537863"/>
                <a:ext cx="94104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0" name="Entrada de lápiz 60">
                <a:extLst>
                  <a:ext uri="{FF2B5EF4-FFF2-40B4-BE49-F238E27FC236}">
                    <a16:creationId xmlns:a16="http://schemas.microsoft.com/office/drawing/2014/main" id="{0B22F91B-8475-BDBA-F8DB-4C8276C2A493}"/>
                  </a:ext>
                </a:extLst>
              </p14:cNvPr>
              <p14:cNvContentPartPr/>
              <p14:nvPr/>
            </p14:nvContentPartPr>
            <p14:xfrm>
              <a:off x="11160013" y="2405743"/>
              <a:ext cx="1032480" cy="542880"/>
            </p14:xfrm>
          </p:contentPart>
        </mc:Choice>
        <mc:Fallback xmlns="">
          <p:pic>
            <p:nvPicPr>
              <p:cNvPr id="60" name="Entrada de lápiz 60">
                <a:extLst>
                  <a:ext uri="{FF2B5EF4-FFF2-40B4-BE49-F238E27FC236}">
                    <a16:creationId xmlns:a16="http://schemas.microsoft.com/office/drawing/2014/main" id="{0B22F91B-8475-BDBA-F8DB-4C8276C2A49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144528" y="2390263"/>
                <a:ext cx="1063091" cy="57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0" name="Entrada de lápiz 70">
                <a:extLst>
                  <a:ext uri="{FF2B5EF4-FFF2-40B4-BE49-F238E27FC236}">
                    <a16:creationId xmlns:a16="http://schemas.microsoft.com/office/drawing/2014/main" id="{A0D5776F-C34A-4636-D0BC-FC3942F80385}"/>
                  </a:ext>
                </a:extLst>
              </p14:cNvPr>
              <p14:cNvContentPartPr/>
              <p14:nvPr/>
            </p14:nvContentPartPr>
            <p14:xfrm>
              <a:off x="9286573" y="2763223"/>
              <a:ext cx="2603160" cy="674640"/>
            </p14:xfrm>
          </p:contentPart>
        </mc:Choice>
        <mc:Fallback xmlns="">
          <p:pic>
            <p:nvPicPr>
              <p:cNvPr id="70" name="Entrada de lápiz 70">
                <a:extLst>
                  <a:ext uri="{FF2B5EF4-FFF2-40B4-BE49-F238E27FC236}">
                    <a16:creationId xmlns:a16="http://schemas.microsoft.com/office/drawing/2014/main" id="{A0D5776F-C34A-4636-D0BC-FC3942F8038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271453" y="2747743"/>
                <a:ext cx="26337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4" name="Entrada de lápiz 74">
                <a:extLst>
                  <a:ext uri="{FF2B5EF4-FFF2-40B4-BE49-F238E27FC236}">
                    <a16:creationId xmlns:a16="http://schemas.microsoft.com/office/drawing/2014/main" id="{C4A57391-EAEB-3734-3BD6-D8BC39D6DC15}"/>
                  </a:ext>
                </a:extLst>
              </p14:cNvPr>
              <p14:cNvContentPartPr/>
              <p14:nvPr/>
            </p14:nvContentPartPr>
            <p14:xfrm>
              <a:off x="5270413" y="2255263"/>
              <a:ext cx="2280960" cy="1871280"/>
            </p14:xfrm>
          </p:contentPart>
        </mc:Choice>
        <mc:Fallback xmlns="">
          <p:pic>
            <p:nvPicPr>
              <p:cNvPr id="74" name="Entrada de lápiz 74">
                <a:extLst>
                  <a:ext uri="{FF2B5EF4-FFF2-40B4-BE49-F238E27FC236}">
                    <a16:creationId xmlns:a16="http://schemas.microsoft.com/office/drawing/2014/main" id="{C4A57391-EAEB-3734-3BD6-D8BC39D6DC1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254933" y="2239783"/>
                <a:ext cx="2311560" cy="19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5" name="Entrada de lápiz 74">
                <a:extLst>
                  <a:ext uri="{FF2B5EF4-FFF2-40B4-BE49-F238E27FC236}">
                    <a16:creationId xmlns:a16="http://schemas.microsoft.com/office/drawing/2014/main" id="{F0AE5B74-FA4A-7A23-E4A0-CEDD547F7208}"/>
                  </a:ext>
                </a:extLst>
              </p14:cNvPr>
              <p14:cNvContentPartPr/>
              <p14:nvPr/>
            </p14:nvContentPartPr>
            <p14:xfrm>
              <a:off x="5434213" y="2218543"/>
              <a:ext cx="2212200" cy="1994760"/>
            </p14:xfrm>
          </p:contentPart>
        </mc:Choice>
        <mc:Fallback xmlns="">
          <p:pic>
            <p:nvPicPr>
              <p:cNvPr id="75" name="Entrada de lápiz 74">
                <a:extLst>
                  <a:ext uri="{FF2B5EF4-FFF2-40B4-BE49-F238E27FC236}">
                    <a16:creationId xmlns:a16="http://schemas.microsoft.com/office/drawing/2014/main" id="{F0AE5B74-FA4A-7A23-E4A0-CEDD547F720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414053" y="2198383"/>
                <a:ext cx="2252880" cy="20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6" name="Entrada de lápiz 75">
                <a:extLst>
                  <a:ext uri="{FF2B5EF4-FFF2-40B4-BE49-F238E27FC236}">
                    <a16:creationId xmlns:a16="http://schemas.microsoft.com/office/drawing/2014/main" id="{2678E3D8-5FB1-4601-EB9D-4646D4EE9A08}"/>
                  </a:ext>
                </a:extLst>
              </p14:cNvPr>
              <p14:cNvContentPartPr/>
              <p14:nvPr/>
            </p14:nvContentPartPr>
            <p14:xfrm>
              <a:off x="6974293" y="5768863"/>
              <a:ext cx="127440" cy="153360"/>
            </p14:xfrm>
          </p:contentPart>
        </mc:Choice>
        <mc:Fallback xmlns="">
          <p:pic>
            <p:nvPicPr>
              <p:cNvPr id="76" name="Entrada de lápiz 75">
                <a:extLst>
                  <a:ext uri="{FF2B5EF4-FFF2-40B4-BE49-F238E27FC236}">
                    <a16:creationId xmlns:a16="http://schemas.microsoft.com/office/drawing/2014/main" id="{2678E3D8-5FB1-4601-EB9D-4646D4EE9A0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58813" y="5753383"/>
                <a:ext cx="1576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2" name="Entrada de lápiz 82">
                <a:extLst>
                  <a:ext uri="{FF2B5EF4-FFF2-40B4-BE49-F238E27FC236}">
                    <a16:creationId xmlns:a16="http://schemas.microsoft.com/office/drawing/2014/main" id="{97BB1116-6FDA-88D2-67A2-98F02FC2D00B}"/>
                  </a:ext>
                </a:extLst>
              </p14:cNvPr>
              <p14:cNvContentPartPr/>
              <p14:nvPr/>
            </p14:nvContentPartPr>
            <p14:xfrm>
              <a:off x="7106413" y="5507143"/>
              <a:ext cx="1305360" cy="436680"/>
            </p14:xfrm>
          </p:contentPart>
        </mc:Choice>
        <mc:Fallback xmlns="">
          <p:pic>
            <p:nvPicPr>
              <p:cNvPr id="82" name="Entrada de lápiz 82">
                <a:extLst>
                  <a:ext uri="{FF2B5EF4-FFF2-40B4-BE49-F238E27FC236}">
                    <a16:creationId xmlns:a16="http://schemas.microsoft.com/office/drawing/2014/main" id="{97BB1116-6FDA-88D2-67A2-98F02FC2D00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91289" y="5492023"/>
                <a:ext cx="1335968" cy="46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5" name="Entrada de lápiz 84">
                <a:extLst>
                  <a:ext uri="{FF2B5EF4-FFF2-40B4-BE49-F238E27FC236}">
                    <a16:creationId xmlns:a16="http://schemas.microsoft.com/office/drawing/2014/main" id="{CDBB959A-CAE9-E3D9-178E-1412C0318DDA}"/>
                  </a:ext>
                </a:extLst>
              </p14:cNvPr>
              <p14:cNvContentPartPr/>
              <p14:nvPr/>
            </p14:nvContentPartPr>
            <p14:xfrm>
              <a:off x="5735893" y="2398183"/>
              <a:ext cx="296640" cy="454680"/>
            </p14:xfrm>
          </p:contentPart>
        </mc:Choice>
        <mc:Fallback xmlns="">
          <p:pic>
            <p:nvPicPr>
              <p:cNvPr id="85" name="Entrada de lápiz 84">
                <a:extLst>
                  <a:ext uri="{FF2B5EF4-FFF2-40B4-BE49-F238E27FC236}">
                    <a16:creationId xmlns:a16="http://schemas.microsoft.com/office/drawing/2014/main" id="{CDBB959A-CAE9-E3D9-178E-1412C0318DD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715733" y="2377663"/>
                <a:ext cx="337320" cy="49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6" name="Entrada de lápiz 86">
                <a:extLst>
                  <a:ext uri="{FF2B5EF4-FFF2-40B4-BE49-F238E27FC236}">
                    <a16:creationId xmlns:a16="http://schemas.microsoft.com/office/drawing/2014/main" id="{9B1D09DA-B5C7-C023-514A-8E79B50368BE}"/>
                  </a:ext>
                </a:extLst>
              </p14:cNvPr>
              <p14:cNvContentPartPr/>
              <p14:nvPr/>
            </p14:nvContentPartPr>
            <p14:xfrm>
              <a:off x="6917053" y="3621103"/>
              <a:ext cx="697680" cy="488160"/>
            </p14:xfrm>
          </p:contentPart>
        </mc:Choice>
        <mc:Fallback xmlns="">
          <p:pic>
            <p:nvPicPr>
              <p:cNvPr id="86" name="Entrada de lápiz 86">
                <a:extLst>
                  <a:ext uri="{FF2B5EF4-FFF2-40B4-BE49-F238E27FC236}">
                    <a16:creationId xmlns:a16="http://schemas.microsoft.com/office/drawing/2014/main" id="{9B1D09DA-B5C7-C023-514A-8E79B50368B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901933" y="3605634"/>
                <a:ext cx="728280" cy="5183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803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17BBE-17DF-71D5-6E27-89425572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Todo comenzó hace un millón de años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22C8FC-1AB6-5528-541A-057EA48B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BEC538-FD50-8843-112B-AC0EED93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DF8716-9954-BED1-08E3-09502CF8F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2</a:t>
            </a:fld>
            <a:endParaRPr lang="es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12A7A5-1594-476A-F733-3668D173E8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56" y="1654342"/>
            <a:ext cx="7803175" cy="33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doCiencia: El bipedismo">
            <a:extLst>
              <a:ext uri="{FF2B5EF4-FFF2-40B4-BE49-F238E27FC236}">
                <a16:creationId xmlns:a16="http://schemas.microsoft.com/office/drawing/2014/main" id="{067798E7-D2AA-E145-43F0-D2AF43B6A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1" y="1771650"/>
            <a:ext cx="3403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409B8280-FAA0-BA7B-785B-699383A5D515}"/>
                  </a:ext>
                </a:extLst>
              </p14:cNvPr>
              <p14:cNvContentPartPr/>
              <p14:nvPr/>
            </p14:nvContentPartPr>
            <p14:xfrm>
              <a:off x="2626213" y="2849263"/>
              <a:ext cx="754200" cy="7311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409B8280-FAA0-BA7B-785B-699383A5D5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1093" y="2833783"/>
                <a:ext cx="784800" cy="76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DC0252BB-CD63-AF5F-E547-8E7535E98C00}"/>
                  </a:ext>
                </a:extLst>
              </p14:cNvPr>
              <p14:cNvContentPartPr/>
              <p14:nvPr/>
            </p14:nvContentPartPr>
            <p14:xfrm>
              <a:off x="413653" y="2918383"/>
              <a:ext cx="920160" cy="97272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DC0252BB-CD63-AF5F-E547-8E7535E98C0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8533" y="2903263"/>
                <a:ext cx="950760" cy="10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Entrada de lápiz 22">
                <a:extLst>
                  <a:ext uri="{FF2B5EF4-FFF2-40B4-BE49-F238E27FC236}">
                    <a16:creationId xmlns:a16="http://schemas.microsoft.com/office/drawing/2014/main" id="{0EC16435-C746-C28E-891F-A9470109EB8E}"/>
                  </a:ext>
                </a:extLst>
              </p14:cNvPr>
              <p14:cNvContentPartPr/>
              <p14:nvPr/>
            </p14:nvContentPartPr>
            <p14:xfrm>
              <a:off x="2190613" y="5032303"/>
              <a:ext cx="1190520" cy="952920"/>
            </p14:xfrm>
          </p:contentPart>
        </mc:Choice>
        <mc:Fallback xmlns="">
          <p:pic>
            <p:nvPicPr>
              <p:cNvPr id="22" name="Entrada de lápiz 22">
                <a:extLst>
                  <a:ext uri="{FF2B5EF4-FFF2-40B4-BE49-F238E27FC236}">
                    <a16:creationId xmlns:a16="http://schemas.microsoft.com/office/drawing/2014/main" id="{0EC16435-C746-C28E-891F-A9470109EB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75493" y="5016823"/>
                <a:ext cx="1220760" cy="9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Entrada de lápiz 25">
                <a:extLst>
                  <a:ext uri="{FF2B5EF4-FFF2-40B4-BE49-F238E27FC236}">
                    <a16:creationId xmlns:a16="http://schemas.microsoft.com/office/drawing/2014/main" id="{86FD1672-B051-9241-9C57-6C6F220795C7}"/>
                  </a:ext>
                </a:extLst>
              </p14:cNvPr>
              <p14:cNvContentPartPr/>
              <p14:nvPr/>
            </p14:nvContentPartPr>
            <p14:xfrm>
              <a:off x="6349693" y="3015943"/>
              <a:ext cx="365760" cy="147960"/>
            </p14:xfrm>
          </p:contentPart>
        </mc:Choice>
        <mc:Fallback xmlns="">
          <p:pic>
            <p:nvPicPr>
              <p:cNvPr id="25" name="Entrada de lápiz 25">
                <a:extLst>
                  <a:ext uri="{FF2B5EF4-FFF2-40B4-BE49-F238E27FC236}">
                    <a16:creationId xmlns:a16="http://schemas.microsoft.com/office/drawing/2014/main" id="{86FD1672-B051-9241-9C57-6C6F220795C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34558" y="3000823"/>
                <a:ext cx="39639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Entrada de lápiz 28">
                <a:extLst>
                  <a:ext uri="{FF2B5EF4-FFF2-40B4-BE49-F238E27FC236}">
                    <a16:creationId xmlns:a16="http://schemas.microsoft.com/office/drawing/2014/main" id="{C8D9E0FE-5AEC-56D4-33FB-2875B716A585}"/>
                  </a:ext>
                </a:extLst>
              </p14:cNvPr>
              <p14:cNvContentPartPr/>
              <p14:nvPr/>
            </p14:nvContentPartPr>
            <p14:xfrm>
              <a:off x="9106933" y="3211783"/>
              <a:ext cx="375480" cy="151560"/>
            </p14:xfrm>
          </p:contentPart>
        </mc:Choice>
        <mc:Fallback xmlns="">
          <p:pic>
            <p:nvPicPr>
              <p:cNvPr id="28" name="Entrada de lápiz 28">
                <a:extLst>
                  <a:ext uri="{FF2B5EF4-FFF2-40B4-BE49-F238E27FC236}">
                    <a16:creationId xmlns:a16="http://schemas.microsoft.com/office/drawing/2014/main" id="{C8D9E0FE-5AEC-56D4-33FB-2875B716A58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91453" y="3196663"/>
                <a:ext cx="40608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Entrada de lápiz 38">
                <a:extLst>
                  <a:ext uri="{FF2B5EF4-FFF2-40B4-BE49-F238E27FC236}">
                    <a16:creationId xmlns:a16="http://schemas.microsoft.com/office/drawing/2014/main" id="{77BD6BFF-07CF-61B3-FE64-46D2309DFED2}"/>
                  </a:ext>
                </a:extLst>
              </p14:cNvPr>
              <p14:cNvContentPartPr/>
              <p14:nvPr/>
            </p14:nvContentPartPr>
            <p14:xfrm>
              <a:off x="9762853" y="4958143"/>
              <a:ext cx="894240" cy="582480"/>
            </p14:xfrm>
          </p:contentPart>
        </mc:Choice>
        <mc:Fallback xmlns="">
          <p:pic>
            <p:nvPicPr>
              <p:cNvPr id="38" name="Entrada de lápiz 38">
                <a:extLst>
                  <a:ext uri="{FF2B5EF4-FFF2-40B4-BE49-F238E27FC236}">
                    <a16:creationId xmlns:a16="http://schemas.microsoft.com/office/drawing/2014/main" id="{77BD6BFF-07CF-61B3-FE64-46D2309DFE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47733" y="4943023"/>
                <a:ext cx="924480" cy="61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8" name="Entrada de lápiz 49">
                <a:extLst>
                  <a:ext uri="{FF2B5EF4-FFF2-40B4-BE49-F238E27FC236}">
                    <a16:creationId xmlns:a16="http://schemas.microsoft.com/office/drawing/2014/main" id="{6189DF4A-B430-6D23-ED2E-82F23BE38DB9}"/>
                  </a:ext>
                </a:extLst>
              </p14:cNvPr>
              <p14:cNvContentPartPr/>
              <p14:nvPr/>
            </p14:nvContentPartPr>
            <p14:xfrm>
              <a:off x="10483213" y="5281063"/>
              <a:ext cx="1020960" cy="518040"/>
            </p14:xfrm>
          </p:contentPart>
        </mc:Choice>
        <mc:Fallback xmlns="">
          <p:pic>
            <p:nvPicPr>
              <p:cNvPr id="48" name="Entrada de lápiz 49">
                <a:extLst>
                  <a:ext uri="{FF2B5EF4-FFF2-40B4-BE49-F238E27FC236}">
                    <a16:creationId xmlns:a16="http://schemas.microsoft.com/office/drawing/2014/main" id="{6189DF4A-B430-6D23-ED2E-82F23BE38DB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468093" y="5265594"/>
                <a:ext cx="1051560" cy="548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9" name="Entrada de lápiz 49">
                <a:extLst>
                  <a:ext uri="{FF2B5EF4-FFF2-40B4-BE49-F238E27FC236}">
                    <a16:creationId xmlns:a16="http://schemas.microsoft.com/office/drawing/2014/main" id="{8E42045E-F226-C04B-57C5-277D849DF266}"/>
                  </a:ext>
                </a:extLst>
              </p14:cNvPr>
              <p14:cNvContentPartPr/>
              <p14:nvPr/>
            </p14:nvContentPartPr>
            <p14:xfrm>
              <a:off x="9552613" y="5624863"/>
              <a:ext cx="702000" cy="444960"/>
            </p14:xfrm>
          </p:contentPart>
        </mc:Choice>
        <mc:Fallback xmlns="">
          <p:pic>
            <p:nvPicPr>
              <p:cNvPr id="49" name="Entrada de lápiz 49">
                <a:extLst>
                  <a:ext uri="{FF2B5EF4-FFF2-40B4-BE49-F238E27FC236}">
                    <a16:creationId xmlns:a16="http://schemas.microsoft.com/office/drawing/2014/main" id="{8E42045E-F226-C04B-57C5-277D849DF26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537141" y="5609743"/>
                <a:ext cx="732584" cy="47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4095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02092" y="489856"/>
            <a:ext cx="6700998" cy="231865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36000" rIns="72000" bIns="36000">
            <a:noAutofit/>
          </a:bodyPr>
          <a:lstStyle/>
          <a:p>
            <a:r>
              <a:rPr lang="es-ES_tradnl" sz="2800" dirty="0"/>
              <a:t>El neurodesarrollo en el ser humano es la construcción de un sistema integrado vertical y horizontalmente a través de las relaciones interpersonales (APEGO)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29CA8F-9902-3C40-921B-96BFDB219A32}"/>
              </a:ext>
            </a:extLst>
          </p:cNvPr>
          <p:cNvPicPr/>
          <p:nvPr/>
        </p:nvPicPr>
        <p:blipFill rotWithShape="1">
          <a:blip r:embed="rId3"/>
          <a:srcRect l="18251" r="25703"/>
          <a:stretch/>
        </p:blipFill>
        <p:spPr bwMode="auto">
          <a:xfrm>
            <a:off x="7280976" y="2291013"/>
            <a:ext cx="3410085" cy="3794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Hemisferios-Cerebrales1 humor.jpg">
            <a:extLst>
              <a:ext uri="{FF2B5EF4-FFF2-40B4-BE49-F238E27FC236}">
                <a16:creationId xmlns:a16="http://schemas.microsoft.com/office/drawing/2014/main" id="{CF208954-D1D3-2F4F-94D7-7088649174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678" y="740229"/>
            <a:ext cx="2102878" cy="1550784"/>
          </a:xfrm>
          <a:prstGeom prst="rect">
            <a:avLst/>
          </a:prstGeom>
        </p:spPr>
      </p:pic>
      <p:sp>
        <p:nvSpPr>
          <p:cNvPr id="7" name="Flecha izquierda-derecha-arriba 6">
            <a:extLst>
              <a:ext uri="{FF2B5EF4-FFF2-40B4-BE49-F238E27FC236}">
                <a16:creationId xmlns:a16="http://schemas.microsoft.com/office/drawing/2014/main" id="{ACC2F9E0-F6DA-0141-86C8-DE99365EAD68}"/>
              </a:ext>
            </a:extLst>
          </p:cNvPr>
          <p:cNvSpPr/>
          <p:nvPr/>
        </p:nvSpPr>
        <p:spPr>
          <a:xfrm rot="10800000">
            <a:off x="7422116" y="1144411"/>
            <a:ext cx="2794000" cy="4940709"/>
          </a:xfrm>
          <a:prstGeom prst="leftRightUpArrow">
            <a:avLst>
              <a:gd name="adj1" fmla="val 14684"/>
              <a:gd name="adj2" fmla="val 12166"/>
              <a:gd name="adj3" fmla="val 1339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7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C73B0A3-2D61-3A4D-9B4B-8855C4DA99EF}"/>
              </a:ext>
            </a:extLst>
          </p:cNvPr>
          <p:cNvCxnSpPr>
            <a:cxnSpLocks/>
          </p:cNvCxnSpPr>
          <p:nvPr/>
        </p:nvCxnSpPr>
        <p:spPr>
          <a:xfrm flipV="1">
            <a:off x="8817921" y="4408793"/>
            <a:ext cx="0" cy="1132062"/>
          </a:xfrm>
          <a:prstGeom prst="straightConnector1">
            <a:avLst/>
          </a:prstGeom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FC38F886-2665-DF4F-9574-6B0F11410800}"/>
              </a:ext>
            </a:extLst>
          </p:cNvPr>
          <p:cNvCxnSpPr>
            <a:cxnSpLocks/>
          </p:cNvCxnSpPr>
          <p:nvPr/>
        </p:nvCxnSpPr>
        <p:spPr>
          <a:xfrm>
            <a:off x="8824884" y="2411617"/>
            <a:ext cx="0" cy="1198838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688ECA0-2195-864E-BC98-682FE4A95809}"/>
              </a:ext>
            </a:extLst>
          </p:cNvPr>
          <p:cNvCxnSpPr>
            <a:cxnSpLocks/>
          </p:cNvCxnSpPr>
          <p:nvPr/>
        </p:nvCxnSpPr>
        <p:spPr>
          <a:xfrm flipH="1">
            <a:off x="7998546" y="1515620"/>
            <a:ext cx="1670065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Marcador de número de diapositiva 7">
            <a:extLst>
              <a:ext uri="{FF2B5EF4-FFF2-40B4-BE49-F238E27FC236}">
                <a16:creationId xmlns:a16="http://schemas.microsoft.com/office/drawing/2014/main" id="{BEE7FD91-3AF5-4E44-A994-CBE0382A2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584" y="6020130"/>
            <a:ext cx="653707" cy="190500"/>
          </a:xfrm>
        </p:spPr>
        <p:txBody>
          <a:bodyPr/>
          <a:lstStyle/>
          <a:p>
            <a:fld id="{26F57660-46E5-4FDB-8369-2800D92E560F}" type="slidenum">
              <a:rPr lang="es-ES" smtClean="0"/>
              <a:t>20</a:t>
            </a:fld>
            <a:endParaRPr lang="es-ES"/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50119B06-FB99-161B-4B60-97FF1E423D1B}"/>
              </a:ext>
            </a:extLst>
          </p:cNvPr>
          <p:cNvCxnSpPr>
            <a:stCxn id="4" idx="2"/>
          </p:cNvCxnSpPr>
          <p:nvPr/>
        </p:nvCxnSpPr>
        <p:spPr>
          <a:xfrm>
            <a:off x="3752591" y="2808513"/>
            <a:ext cx="0" cy="1192065"/>
          </a:xfrm>
          <a:prstGeom prst="straightConnector1">
            <a:avLst/>
          </a:prstGeom>
          <a:ln w="212725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ítulo 3">
            <a:extLst>
              <a:ext uri="{FF2B5EF4-FFF2-40B4-BE49-F238E27FC236}">
                <a16:creationId xmlns:a16="http://schemas.microsoft.com/office/drawing/2014/main" id="{66646118-644E-9755-E5DC-9FD11EABCAE3}"/>
              </a:ext>
            </a:extLst>
          </p:cNvPr>
          <p:cNvSpPr txBox="1">
            <a:spLocks/>
          </p:cNvSpPr>
          <p:nvPr/>
        </p:nvSpPr>
        <p:spPr>
          <a:xfrm>
            <a:off x="420465" y="4082223"/>
            <a:ext cx="6700998" cy="23186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72000" tIns="36000" rIns="72000" bIns="3600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800" dirty="0"/>
              <a:t>Mediante interacciones en las que</a:t>
            </a:r>
            <a:r>
              <a:rPr lang="es-ES_tradnl" sz="2800"/>
              <a:t> hacemos sitio en nuestro interior </a:t>
            </a:r>
            <a:r>
              <a:rPr lang="es-ES_tradnl" sz="2800" dirty="0"/>
              <a:t>para las emociones del otro</a:t>
            </a:r>
            <a:r>
              <a:rPr lang="es-ES_tradnl" sz="2800"/>
              <a:t>: interacciones </a:t>
            </a:r>
            <a:r>
              <a:rPr lang="es-ES_tradnl" sz="2800" err="1"/>
              <a:t>mentalizadoras</a:t>
            </a:r>
            <a:endParaRPr lang="es-ES_tradnl" sz="2800" dirty="0"/>
          </a:p>
          <a:p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4346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A70D14-577F-1649-BD74-153C4DE5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65" y="107576"/>
            <a:ext cx="10723035" cy="1336956"/>
          </a:xfrm>
        </p:spPr>
        <p:txBody>
          <a:bodyPr anchor="t">
            <a:normAutofit/>
          </a:bodyPr>
          <a:lstStyle/>
          <a:p>
            <a:r>
              <a:rPr lang="es-ES_tradnl" dirty="0"/>
              <a:t>Imaginemos una situación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F8F7E0-5802-CE4B-A897-80536D89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2365" y="2347416"/>
            <a:ext cx="5120640" cy="35961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ES_tradnl" sz="2400" dirty="0"/>
              <a:t>Nuestro adolescente salió ayer por la noche con los amigos y acaba de llegar hoy a la hora de comer.</a:t>
            </a:r>
          </a:p>
        </p:txBody>
      </p:sp>
      <p:pic>
        <p:nvPicPr>
          <p:cNvPr id="9" name="Marcador de contenido 8" descr="Imagen que contiene hombre, interior, parado, viendo&#10;&#10;Descripción generada automáticamente">
            <a:extLst>
              <a:ext uri="{FF2B5EF4-FFF2-40B4-BE49-F238E27FC236}">
                <a16:creationId xmlns:a16="http://schemas.microsoft.com/office/drawing/2014/main" id="{3ADD25ED-B34F-E945-86AD-9F28444F515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7" b="-2"/>
          <a:stretch/>
        </p:blipFill>
        <p:spPr>
          <a:xfrm>
            <a:off x="6334760" y="2347416"/>
            <a:ext cx="5120640" cy="3596185"/>
          </a:xfrm>
          <a:noFill/>
        </p:spPr>
      </p:pic>
      <p:sp>
        <p:nvSpPr>
          <p:cNvPr id="18" name="Date Placeholder 6">
            <a:extLst>
              <a:ext uri="{FF2B5EF4-FFF2-40B4-BE49-F238E27FC236}">
                <a16:creationId xmlns:a16="http://schemas.microsoft.com/office/drawing/2014/main" id="{F17EEB50-C2E2-4D7A-8BB2-CB2AEFA7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07198" y="6275669"/>
            <a:ext cx="374369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09F865-0A07-3249-963B-CC1EBA069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611" y="6275669"/>
            <a:ext cx="64545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D670DA-72B5-434E-875D-1FE607708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0892" y="6275669"/>
            <a:ext cx="1320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F57660-46E5-4FDB-8369-2800D92E560F}" type="slidenum">
              <a:rPr lang="es-ES" smtClean="0"/>
              <a:pPr>
                <a:spcAft>
                  <a:spcPts val="600"/>
                </a:spcAft>
              </a:pPr>
              <a:t>21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2FB546D-C4A7-E24D-A9DD-3AEA9CFE8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4733">
            <a:off x="6778683" y="3127760"/>
            <a:ext cx="1769968" cy="99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40CA8E-C563-6E4B-AAF8-8013DE035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4733">
            <a:off x="8867491" y="2206709"/>
            <a:ext cx="1769968" cy="99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dondear rectángulo de esquina diagonal 3">
            <a:extLst>
              <a:ext uri="{FF2B5EF4-FFF2-40B4-BE49-F238E27FC236}">
                <a16:creationId xmlns:a16="http://schemas.microsoft.com/office/drawing/2014/main" id="{9C11300A-5CBF-4C42-7ED0-5D7DE62DE8B3}"/>
              </a:ext>
            </a:extLst>
          </p:cNvPr>
          <p:cNvSpPr/>
          <p:nvPr/>
        </p:nvSpPr>
        <p:spPr>
          <a:xfrm>
            <a:off x="674613" y="3057978"/>
            <a:ext cx="5419269" cy="1872661"/>
          </a:xfrm>
          <a:prstGeom prst="round2Diag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s-ES_tradnl" sz="4000" dirty="0"/>
              <a:t>Lo que no sé</a:t>
            </a:r>
            <a:r>
              <a:rPr lang="es-ES_tradnl" sz="4000"/>
              <a:t>: esa misma noche</a:t>
            </a:r>
            <a:r>
              <a:rPr lang="es-ES_tradnl" sz="4000" dirty="0"/>
              <a:t> su novia ha cortado con él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3" name="Entrada de lápiz 44">
                <a:extLst>
                  <a:ext uri="{FF2B5EF4-FFF2-40B4-BE49-F238E27FC236}">
                    <a16:creationId xmlns:a16="http://schemas.microsoft.com/office/drawing/2014/main" id="{61EB9FC2-91D3-FC0B-4BD7-48A9BCE3D9FA}"/>
                  </a:ext>
                </a:extLst>
              </p14:cNvPr>
              <p14:cNvContentPartPr/>
              <p14:nvPr/>
            </p14:nvContentPartPr>
            <p14:xfrm>
              <a:off x="6370933" y="1081303"/>
              <a:ext cx="2195640" cy="372960"/>
            </p14:xfrm>
          </p:contentPart>
        </mc:Choice>
        <mc:Fallback xmlns="">
          <p:pic>
            <p:nvPicPr>
              <p:cNvPr id="43" name="Entrada de lápiz 44">
                <a:extLst>
                  <a:ext uri="{FF2B5EF4-FFF2-40B4-BE49-F238E27FC236}">
                    <a16:creationId xmlns:a16="http://schemas.microsoft.com/office/drawing/2014/main" id="{61EB9FC2-91D3-FC0B-4BD7-48A9BCE3D9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5813" y="1065823"/>
                <a:ext cx="222624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4" name="Entrada de lápiz 44">
                <a:extLst>
                  <a:ext uri="{FF2B5EF4-FFF2-40B4-BE49-F238E27FC236}">
                    <a16:creationId xmlns:a16="http://schemas.microsoft.com/office/drawing/2014/main" id="{06455D9D-EF81-D44B-9451-77CE5E744487}"/>
                  </a:ext>
                </a:extLst>
              </p14:cNvPr>
              <p14:cNvContentPartPr/>
              <p14:nvPr/>
            </p14:nvContentPartPr>
            <p14:xfrm>
              <a:off x="2495173" y="1226383"/>
              <a:ext cx="3638160" cy="688320"/>
            </p14:xfrm>
          </p:contentPart>
        </mc:Choice>
        <mc:Fallback xmlns="">
          <p:pic>
            <p:nvPicPr>
              <p:cNvPr id="44" name="Entrada de lápiz 44">
                <a:extLst>
                  <a:ext uri="{FF2B5EF4-FFF2-40B4-BE49-F238E27FC236}">
                    <a16:creationId xmlns:a16="http://schemas.microsoft.com/office/drawing/2014/main" id="{06455D9D-EF81-D44B-9451-77CE5E7444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80053" y="1211263"/>
                <a:ext cx="3668760" cy="71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0" name="Entrada de lápiz 50">
                <a:extLst>
                  <a:ext uri="{FF2B5EF4-FFF2-40B4-BE49-F238E27FC236}">
                    <a16:creationId xmlns:a16="http://schemas.microsoft.com/office/drawing/2014/main" id="{D21B8FE2-A72E-7DDE-2CF6-22AF7035958F}"/>
                  </a:ext>
                </a:extLst>
              </p14:cNvPr>
              <p14:cNvContentPartPr/>
              <p14:nvPr/>
            </p14:nvContentPartPr>
            <p14:xfrm>
              <a:off x="8773573" y="390823"/>
              <a:ext cx="1042920" cy="1095120"/>
            </p14:xfrm>
          </p:contentPart>
        </mc:Choice>
        <mc:Fallback xmlns="">
          <p:pic>
            <p:nvPicPr>
              <p:cNvPr id="50" name="Entrada de lápiz 50">
                <a:extLst>
                  <a:ext uri="{FF2B5EF4-FFF2-40B4-BE49-F238E27FC236}">
                    <a16:creationId xmlns:a16="http://schemas.microsoft.com/office/drawing/2014/main" id="{D21B8FE2-A72E-7DDE-2CF6-22AF7035958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58093" y="375703"/>
                <a:ext cx="1073160" cy="11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2" name="Entrada de lápiz 63">
                <a:extLst>
                  <a:ext uri="{FF2B5EF4-FFF2-40B4-BE49-F238E27FC236}">
                    <a16:creationId xmlns:a16="http://schemas.microsoft.com/office/drawing/2014/main" id="{8B09FCEB-9D90-D789-9095-8897928E9B8F}"/>
                  </a:ext>
                </a:extLst>
              </p14:cNvPr>
              <p14:cNvContentPartPr/>
              <p14:nvPr/>
            </p14:nvContentPartPr>
            <p14:xfrm>
              <a:off x="8906413" y="978343"/>
              <a:ext cx="1730160" cy="581760"/>
            </p14:xfrm>
          </p:contentPart>
        </mc:Choice>
        <mc:Fallback xmlns="">
          <p:pic>
            <p:nvPicPr>
              <p:cNvPr id="62" name="Entrada de lápiz 63">
                <a:extLst>
                  <a:ext uri="{FF2B5EF4-FFF2-40B4-BE49-F238E27FC236}">
                    <a16:creationId xmlns:a16="http://schemas.microsoft.com/office/drawing/2014/main" id="{8B09FCEB-9D90-D789-9095-8897928E9B8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90933" y="963223"/>
                <a:ext cx="1760760" cy="61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3" name="Entrada de lápiz 63">
                <a:extLst>
                  <a:ext uri="{FF2B5EF4-FFF2-40B4-BE49-F238E27FC236}">
                    <a16:creationId xmlns:a16="http://schemas.microsoft.com/office/drawing/2014/main" id="{A93110A4-2D9B-59D3-C59C-DBF73D0CE681}"/>
                  </a:ext>
                </a:extLst>
              </p14:cNvPr>
              <p14:cNvContentPartPr/>
              <p14:nvPr/>
            </p14:nvContentPartPr>
            <p14:xfrm>
              <a:off x="9916933" y="271663"/>
              <a:ext cx="862200" cy="415440"/>
            </p14:xfrm>
          </p:contentPart>
        </mc:Choice>
        <mc:Fallback xmlns="">
          <p:pic>
            <p:nvPicPr>
              <p:cNvPr id="63" name="Entrada de lápiz 63">
                <a:extLst>
                  <a:ext uri="{FF2B5EF4-FFF2-40B4-BE49-F238E27FC236}">
                    <a16:creationId xmlns:a16="http://schemas.microsoft.com/office/drawing/2014/main" id="{A93110A4-2D9B-59D3-C59C-DBF73D0CE68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901813" y="256183"/>
                <a:ext cx="89280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9" name="Entrada de lápiz 80">
                <a:extLst>
                  <a:ext uri="{FF2B5EF4-FFF2-40B4-BE49-F238E27FC236}">
                    <a16:creationId xmlns:a16="http://schemas.microsoft.com/office/drawing/2014/main" id="{8FBD4AB9-8A9D-B514-8EC1-4D07F13C6788}"/>
                  </a:ext>
                </a:extLst>
              </p14:cNvPr>
              <p14:cNvContentPartPr/>
              <p14:nvPr/>
            </p14:nvContentPartPr>
            <p14:xfrm>
              <a:off x="8101453" y="1602223"/>
              <a:ext cx="1788840" cy="375480"/>
            </p14:xfrm>
          </p:contentPart>
        </mc:Choice>
        <mc:Fallback xmlns="">
          <p:pic>
            <p:nvPicPr>
              <p:cNvPr id="79" name="Entrada de lápiz 80">
                <a:extLst>
                  <a:ext uri="{FF2B5EF4-FFF2-40B4-BE49-F238E27FC236}">
                    <a16:creationId xmlns:a16="http://schemas.microsoft.com/office/drawing/2014/main" id="{8FBD4AB9-8A9D-B514-8EC1-4D07F13C678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85973" y="1586743"/>
                <a:ext cx="1819440" cy="4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0" name="Entrada de lápiz 80">
                <a:extLst>
                  <a:ext uri="{FF2B5EF4-FFF2-40B4-BE49-F238E27FC236}">
                    <a16:creationId xmlns:a16="http://schemas.microsoft.com/office/drawing/2014/main" id="{8F117ADC-E73B-28BA-E023-49E28A29F118}"/>
                  </a:ext>
                </a:extLst>
              </p14:cNvPr>
              <p14:cNvContentPartPr/>
              <p14:nvPr/>
            </p14:nvContentPartPr>
            <p14:xfrm>
              <a:off x="6746773" y="1591423"/>
              <a:ext cx="1143360" cy="531360"/>
            </p14:xfrm>
          </p:contentPart>
        </mc:Choice>
        <mc:Fallback xmlns="">
          <p:pic>
            <p:nvPicPr>
              <p:cNvPr id="80" name="Entrada de lápiz 80">
                <a:extLst>
                  <a:ext uri="{FF2B5EF4-FFF2-40B4-BE49-F238E27FC236}">
                    <a16:creationId xmlns:a16="http://schemas.microsoft.com/office/drawing/2014/main" id="{8F117ADC-E73B-28BA-E023-49E28A29F11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31293" y="1576303"/>
                <a:ext cx="1173960" cy="56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759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ndições de equilíbrio - Mundo Educação">
            <a:extLst>
              <a:ext uri="{FF2B5EF4-FFF2-40B4-BE49-F238E27FC236}">
                <a16:creationId xmlns:a16="http://schemas.microsoft.com/office/drawing/2014/main" id="{05E85C7D-88D7-47E9-21EB-7522DAA01E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1839" y="1787856"/>
            <a:ext cx="5939740" cy="37201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8791E226-3F05-552E-0876-665D6E3FE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 lnSpcReduction="10000"/>
          </a:bodyPr>
          <a:lstStyle/>
          <a:p>
            <a:r>
              <a:rPr lang="es-ES_tradnl" sz="4800" dirty="0"/>
              <a:t>Desafíos para el mantenimiento de un funcionamiento integrado</a:t>
            </a:r>
            <a:endParaRPr lang="en-US" sz="4800" dirty="0"/>
          </a:p>
        </p:txBody>
      </p:sp>
      <p:sp>
        <p:nvSpPr>
          <p:cNvPr id="73" name="Date Placeholder 4">
            <a:extLst>
              <a:ext uri="{FF2B5EF4-FFF2-40B4-BE49-F238E27FC236}">
                <a16:creationId xmlns:a16="http://schemas.microsoft.com/office/drawing/2014/main" id="{504E494B-E10B-1C43-2313-E9E3D3C12D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07198" y="6275669"/>
            <a:ext cx="374369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5" name="Footer Placeholder 5">
            <a:extLst>
              <a:ext uri="{FF2B5EF4-FFF2-40B4-BE49-F238E27FC236}">
                <a16:creationId xmlns:a16="http://schemas.microsoft.com/office/drawing/2014/main" id="{72438276-EF4E-409A-33BB-A43C0438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611" y="6275669"/>
            <a:ext cx="6454588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77EE7A-C6C9-B2F9-7683-05BA7CAA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0892" y="6275669"/>
            <a:ext cx="1320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F57660-46E5-4FDB-8369-2800D92E560F}" type="slidenum">
              <a:rPr lang="es-ES" smtClean="0"/>
              <a:pPr>
                <a:spcAft>
                  <a:spcPts val="600"/>
                </a:spcAft>
              </a:pPr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35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grupo de personas haciendo gestos con la cara de un niño&#10;&#10;Descripción generada automáticamente con confianza baja">
            <a:extLst>
              <a:ext uri="{FF2B5EF4-FFF2-40B4-BE49-F238E27FC236}">
                <a16:creationId xmlns:a16="http://schemas.microsoft.com/office/drawing/2014/main" id="{0F5C75E6-98A1-7F46-A00D-969120661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779" y="2231972"/>
            <a:ext cx="3515358" cy="35153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13E5BF6-4013-FD42-9E6A-2FEB9C3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67" y="318051"/>
            <a:ext cx="10723035" cy="1385581"/>
          </a:xfrm>
        </p:spPr>
        <p:txBody>
          <a:bodyPr>
            <a:noAutofit/>
          </a:bodyPr>
          <a:lstStyle/>
          <a:p>
            <a:r>
              <a:rPr lang="es-ES_tradnl" sz="2800"/>
              <a:t>Importancia de la familiaridad: ya añade una dificultad por la intensidad de las emociones. </a:t>
            </a:r>
            <a:br>
              <a:rPr lang="es-ES_tradnl" sz="2800"/>
            </a:br>
            <a:r>
              <a:rPr lang="es-ES_tradnl" sz="2800"/>
              <a:t>Una dificultad que puede ser una ventaja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D7D87A-2FEF-7545-BBBA-8986AF775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0"/>
            <a:ext cx="7701280" cy="4550736"/>
          </a:xfrm>
        </p:spPr>
        <p:txBody>
          <a:bodyPr>
            <a:normAutofit fontScale="92500" lnSpcReduction="20000"/>
          </a:bodyPr>
          <a:lstStyle/>
          <a:p>
            <a:r>
              <a:rPr lang="es-ES_tradnl"/>
              <a:t>La activación del cíngulo y la ínsula es mayor cuando empatizamos con alguien querido, cercano o parecido a nosotros(</a:t>
            </a:r>
            <a:r>
              <a:rPr lang="es-ES_tradnl" err="1"/>
              <a:t>Cheng</a:t>
            </a:r>
            <a:r>
              <a:rPr lang="es-ES_tradnl"/>
              <a:t> Y et al 2010; </a:t>
            </a:r>
            <a:r>
              <a:rPr lang="es-ES_tradnl" err="1"/>
              <a:t>Decety</a:t>
            </a:r>
            <a:r>
              <a:rPr lang="es-ES_tradnl"/>
              <a:t> J et al 2010; </a:t>
            </a:r>
            <a:r>
              <a:rPr lang="es-ES_tradnl" err="1"/>
              <a:t>Xu</a:t>
            </a:r>
            <a:r>
              <a:rPr lang="es-ES_tradnl"/>
              <a:t> X et al 2009).</a:t>
            </a:r>
          </a:p>
          <a:p>
            <a:r>
              <a:rPr lang="es-ES_tradnl"/>
              <a:t>El aumento de la empatía incrementa las probabilidades de adquirir el miedo condicionado por aprendizaje social (</a:t>
            </a:r>
            <a:r>
              <a:rPr lang="es-ES_tradnl" err="1"/>
              <a:t>Lockwood</a:t>
            </a:r>
            <a:r>
              <a:rPr lang="es-ES_tradnl"/>
              <a:t> et al 2017)</a:t>
            </a:r>
          </a:p>
          <a:p>
            <a:r>
              <a:rPr lang="es-ES_tradnl"/>
              <a:t>El miedo condicionado inducido por aprendizaje social aumenta de modo ACUMULATIVO (</a:t>
            </a:r>
            <a:r>
              <a:rPr lang="es-ES_tradnl" err="1"/>
              <a:t>Cavaliers</a:t>
            </a:r>
            <a:r>
              <a:rPr lang="es-ES_tradnl"/>
              <a:t> et al, 2005) cuando el modelo es:</a:t>
            </a:r>
          </a:p>
          <a:p>
            <a:pPr lvl="1"/>
            <a:r>
              <a:rPr lang="es-ES_tradnl"/>
              <a:t>un familiar o alguien por quien se tiene afecto (</a:t>
            </a:r>
            <a:r>
              <a:rPr lang="es-ES_tradnl" err="1"/>
              <a:t>Debiec</a:t>
            </a:r>
            <a:r>
              <a:rPr lang="es-ES_tradnl"/>
              <a:t> y </a:t>
            </a:r>
            <a:r>
              <a:rPr lang="es-ES_tradnl" err="1"/>
              <a:t>Olsson</a:t>
            </a:r>
            <a:r>
              <a:rPr lang="es-ES_tradnl"/>
              <a:t>, 2017) o</a:t>
            </a:r>
          </a:p>
          <a:p>
            <a:pPr lvl="1"/>
            <a:r>
              <a:rPr lang="es-ES_tradnl"/>
              <a:t>Alguien jerárquicamente superior (</a:t>
            </a:r>
            <a:r>
              <a:rPr lang="es-ES_tradnl" err="1"/>
              <a:t>Cavaliers</a:t>
            </a:r>
            <a:r>
              <a:rPr lang="es-ES_tradnl"/>
              <a:t> et al 2005); (Jones et al, 2016) </a:t>
            </a:r>
          </a:p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9DA85C-C232-7048-AEA1-2A70E33A6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A65D7-591E-DF4E-95FF-8F1C8ED9E7D4}" type="slidenum">
              <a:rPr lang="es-ES_tradnl" smtClean="0"/>
              <a:pPr/>
              <a:t>23</a:t>
            </a:fld>
            <a:endParaRPr lang="es-ES_tradn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4635FC-8DC6-4543-9994-2E1630D99AB7}"/>
              </a:ext>
            </a:extLst>
          </p:cNvPr>
          <p:cNvSpPr txBox="1"/>
          <p:nvPr/>
        </p:nvSpPr>
        <p:spPr>
          <a:xfrm>
            <a:off x="1112338" y="3649879"/>
            <a:ext cx="9967325" cy="67954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3152" tIns="73152" rIns="73152" bIns="73152" numCol="1" spcCol="1270" anchor="ctr" anchorCtr="0">
            <a:spAutoFit/>
          </a:bodyPr>
          <a:lstStyle/>
          <a:p>
            <a:pPr algn="ctr" defTabSz="8534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84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ED000DE2-CBC0-66CB-DB44-7C53CE8DB772}"/>
              </a:ext>
            </a:extLst>
          </p:cNvPr>
          <p:cNvSpPr/>
          <p:nvPr/>
        </p:nvSpPr>
        <p:spPr>
          <a:xfrm>
            <a:off x="435429" y="318051"/>
            <a:ext cx="11542708" cy="63227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ES_tradnl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Desafío número 1</a:t>
            </a:r>
          </a:p>
          <a:p>
            <a:pPr algn="ctr"/>
            <a:r>
              <a:rPr lang="es-ES_tradnl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Cuando sentimos afecto por la persona, nuestras reacciones emocionales se multiplican, haciendo más difícil mantener la integración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6" name="Entrada de lápiz 46">
                <a:extLst>
                  <a:ext uri="{FF2B5EF4-FFF2-40B4-BE49-F238E27FC236}">
                    <a16:creationId xmlns:a16="http://schemas.microsoft.com/office/drawing/2014/main" id="{6A3050A8-629C-920A-E201-C427BCC226EE}"/>
                  </a:ext>
                </a:extLst>
              </p14:cNvPr>
              <p14:cNvContentPartPr/>
              <p14:nvPr/>
            </p14:nvContentPartPr>
            <p14:xfrm>
              <a:off x="1232653" y="317383"/>
              <a:ext cx="3445560" cy="1639440"/>
            </p14:xfrm>
          </p:contentPart>
        </mc:Choice>
        <mc:Fallback xmlns="">
          <p:pic>
            <p:nvPicPr>
              <p:cNvPr id="46" name="Entrada de lápiz 46">
                <a:extLst>
                  <a:ext uri="{FF2B5EF4-FFF2-40B4-BE49-F238E27FC236}">
                    <a16:creationId xmlns:a16="http://schemas.microsoft.com/office/drawing/2014/main" id="{6A3050A8-629C-920A-E201-C427BCC226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2050" y="286783"/>
                <a:ext cx="3507126" cy="170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Entrada de lápiz 68">
                <a:extLst>
                  <a:ext uri="{FF2B5EF4-FFF2-40B4-BE49-F238E27FC236}">
                    <a16:creationId xmlns:a16="http://schemas.microsoft.com/office/drawing/2014/main" id="{AC88CD7A-BA60-D796-7E3A-426B310C5679}"/>
                  </a:ext>
                </a:extLst>
              </p14:cNvPr>
              <p14:cNvContentPartPr/>
              <p14:nvPr/>
            </p14:nvContentPartPr>
            <p14:xfrm>
              <a:off x="1571413" y="1042423"/>
              <a:ext cx="3265200" cy="1391400"/>
            </p14:xfrm>
          </p:contentPart>
        </mc:Choice>
        <mc:Fallback xmlns="">
          <p:pic>
            <p:nvPicPr>
              <p:cNvPr id="68" name="Entrada de lápiz 68">
                <a:extLst>
                  <a:ext uri="{FF2B5EF4-FFF2-40B4-BE49-F238E27FC236}">
                    <a16:creationId xmlns:a16="http://schemas.microsoft.com/office/drawing/2014/main" id="{AC88CD7A-BA60-D796-7E3A-426B310C56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40813" y="1011463"/>
                <a:ext cx="3326760" cy="145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6" name="Entrada de lápiz 76">
                <a:extLst>
                  <a:ext uri="{FF2B5EF4-FFF2-40B4-BE49-F238E27FC236}">
                    <a16:creationId xmlns:a16="http://schemas.microsoft.com/office/drawing/2014/main" id="{DAE1AB67-3833-E596-98B8-B499D66285AB}"/>
                  </a:ext>
                </a:extLst>
              </p14:cNvPr>
              <p14:cNvContentPartPr/>
              <p14:nvPr/>
            </p14:nvContentPartPr>
            <p14:xfrm>
              <a:off x="4937053" y="250423"/>
              <a:ext cx="1958040" cy="1013760"/>
            </p14:xfrm>
          </p:contentPart>
        </mc:Choice>
        <mc:Fallback xmlns="">
          <p:pic>
            <p:nvPicPr>
              <p:cNvPr id="76" name="Entrada de lápiz 76">
                <a:extLst>
                  <a:ext uri="{FF2B5EF4-FFF2-40B4-BE49-F238E27FC236}">
                    <a16:creationId xmlns:a16="http://schemas.microsoft.com/office/drawing/2014/main" id="{DAE1AB67-3833-E596-98B8-B499D66285A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06099" y="219474"/>
                <a:ext cx="2019229" cy="1074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7" name="Entrada de lápiz 76">
                <a:extLst>
                  <a:ext uri="{FF2B5EF4-FFF2-40B4-BE49-F238E27FC236}">
                    <a16:creationId xmlns:a16="http://schemas.microsoft.com/office/drawing/2014/main" id="{2FF33C33-76D5-A7C0-913E-6F225474A20E}"/>
                  </a:ext>
                </a:extLst>
              </p14:cNvPr>
              <p14:cNvContentPartPr/>
              <p14:nvPr/>
            </p14:nvContentPartPr>
            <p14:xfrm>
              <a:off x="6768013" y="476143"/>
              <a:ext cx="63720" cy="79560"/>
            </p14:xfrm>
          </p:contentPart>
        </mc:Choice>
        <mc:Fallback xmlns="">
          <p:pic>
            <p:nvPicPr>
              <p:cNvPr id="77" name="Entrada de lápiz 76">
                <a:extLst>
                  <a:ext uri="{FF2B5EF4-FFF2-40B4-BE49-F238E27FC236}">
                    <a16:creationId xmlns:a16="http://schemas.microsoft.com/office/drawing/2014/main" id="{2FF33C33-76D5-A7C0-913E-6F225474A20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37053" y="445543"/>
                <a:ext cx="125280" cy="14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80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/>
              <a:t>Memoria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1" y="1208600"/>
            <a:ext cx="7099299" cy="3644766"/>
          </a:xfrm>
        </p:spPr>
        <p:txBody>
          <a:bodyPr>
            <a:normAutofit fontScale="62500" lnSpcReduction="20000"/>
          </a:bodyPr>
          <a:lstStyle/>
          <a:p>
            <a:r>
              <a:rPr lang="es-ES" sz="2800"/>
              <a:t>En el acto de recordar algo interviene </a:t>
            </a:r>
            <a:r>
              <a:rPr lang="es-ES" sz="2800" b="1"/>
              <a:t>TODO EL CEREBRO</a:t>
            </a:r>
            <a:r>
              <a:rPr lang="es-ES" sz="2800"/>
              <a:t>.</a:t>
            </a:r>
          </a:p>
          <a:p>
            <a:r>
              <a:rPr lang="es-ES" sz="2800"/>
              <a:t>Recordar es </a:t>
            </a:r>
            <a:r>
              <a:rPr lang="es-ES" sz="2800" b="1"/>
              <a:t>RECONSTRUIR un patrón de actividad cerebral.</a:t>
            </a:r>
          </a:p>
          <a:p>
            <a:r>
              <a:rPr lang="es-ES" sz="2800"/>
              <a:t>La memoria depende de la capacidad para </a:t>
            </a:r>
            <a:r>
              <a:rPr lang="es-ES" sz="2800" b="1"/>
              <a:t>REPETIR</a:t>
            </a:r>
            <a:r>
              <a:rPr lang="es-ES" sz="2800"/>
              <a:t> la activación de grupos neuronales. </a:t>
            </a:r>
          </a:p>
          <a:p>
            <a:pPr lvl="1"/>
            <a:r>
              <a:rPr lang="es-ES" sz="2500"/>
              <a:t>Y esto está presente desde el nacimiento</a:t>
            </a:r>
          </a:p>
          <a:p>
            <a:pPr lvl="1"/>
            <a:r>
              <a:rPr lang="es-ES" sz="2500"/>
              <a:t>Y conlleva recuperar activaciones correspondientes a estados emocionales</a:t>
            </a:r>
          </a:p>
          <a:p>
            <a:pPr marL="349250" lvl="1" indent="0">
              <a:buNone/>
            </a:pPr>
            <a:endParaRPr lang="es-ES" sz="2500"/>
          </a:p>
          <a:p>
            <a:pPr lvl="1"/>
            <a:r>
              <a:rPr lang="es-ES" sz="2500"/>
              <a:t>El HIPOCAMPO puede reactivar estos patrones</a:t>
            </a:r>
          </a:p>
          <a:p>
            <a:r>
              <a:rPr lang="es-ES" sz="2800"/>
              <a:t>RECORDAR ES </a:t>
            </a:r>
            <a:r>
              <a:rPr lang="es-ES" sz="2800" b="1"/>
              <a:t>RECONSOLIDAR</a:t>
            </a:r>
          </a:p>
          <a:p>
            <a:pPr lvl="1"/>
            <a:endParaRPr lang="es-ES" sz="2500"/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E084482E-B69F-B140-9356-AD249B62A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903" y="2293"/>
            <a:ext cx="3184097" cy="1783841"/>
          </a:xfrm>
          <a:prstGeom prst="rect">
            <a:avLst/>
          </a:prstGeom>
        </p:spPr>
      </p:pic>
      <p:sp>
        <p:nvSpPr>
          <p:cNvPr id="9" name="Cerrar llave 8">
            <a:extLst>
              <a:ext uri="{FF2B5EF4-FFF2-40B4-BE49-F238E27FC236}">
                <a16:creationId xmlns:a16="http://schemas.microsoft.com/office/drawing/2014/main" id="{9A7064A4-4154-4241-9DC4-2C314DD63A59}"/>
              </a:ext>
            </a:extLst>
          </p:cNvPr>
          <p:cNvSpPr/>
          <p:nvPr/>
        </p:nvSpPr>
        <p:spPr>
          <a:xfrm>
            <a:off x="6604000" y="2574248"/>
            <a:ext cx="2115011" cy="771673"/>
          </a:xfrm>
          <a:prstGeom prst="rightBrace">
            <a:avLst>
              <a:gd name="adj1" fmla="val 10528"/>
              <a:gd name="adj2" fmla="val 42820"/>
            </a:avLst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404"/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14EF0524-B5DC-DA45-A1AC-5187AE927D79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5948733" y="3858220"/>
            <a:ext cx="1979545" cy="206491"/>
          </a:xfrm>
          <a:prstGeom prst="straightConnector1">
            <a:avLst/>
          </a:prstGeom>
          <a:ln w="34925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n 22">
            <a:extLst>
              <a:ext uri="{FF2B5EF4-FFF2-40B4-BE49-F238E27FC236}">
                <a16:creationId xmlns:a16="http://schemas.microsoft.com/office/drawing/2014/main" id="{BE574090-79DF-064F-8D60-2BF2B2684E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6" b="38780"/>
          <a:stretch/>
        </p:blipFill>
        <p:spPr>
          <a:xfrm>
            <a:off x="927290" y="4630556"/>
            <a:ext cx="9575800" cy="22098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367ABD5-7DB2-864E-B7A8-0F5FE7253A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54" y="5341415"/>
            <a:ext cx="1363420" cy="90168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300AB7C-3979-884F-A542-F15DDF70C0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r="17756" b="1369"/>
          <a:stretch/>
        </p:blipFill>
        <p:spPr>
          <a:xfrm>
            <a:off x="2273489" y="5357744"/>
            <a:ext cx="1230360" cy="88934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D9CAF71-13F6-6C4F-8967-4816F6085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r="13673" b="12743"/>
          <a:stretch/>
        </p:blipFill>
        <p:spPr>
          <a:xfrm>
            <a:off x="7135457" y="5349894"/>
            <a:ext cx="1202596" cy="91645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A8BF3FC-A934-1341-950C-012FFE4FC9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7" r="17740"/>
          <a:stretch/>
        </p:blipFill>
        <p:spPr>
          <a:xfrm>
            <a:off x="5948733" y="5349895"/>
            <a:ext cx="1186724" cy="91225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03B335F-91A8-ED43-AEAF-77FAF26A4E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5" t="3558" r="19457" b="11241"/>
          <a:stretch/>
        </p:blipFill>
        <p:spPr>
          <a:xfrm>
            <a:off x="4709252" y="5349895"/>
            <a:ext cx="1224058" cy="96188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F98F6AF-C8D6-0540-B95C-566474E8FC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5" r="17744"/>
          <a:stretch/>
        </p:blipFill>
        <p:spPr>
          <a:xfrm>
            <a:off x="3539169" y="5300258"/>
            <a:ext cx="1175216" cy="961889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1CE0B8-61B0-4240-968C-24E76E26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8190" y="6679040"/>
            <a:ext cx="5796499" cy="246893"/>
          </a:xfrm>
        </p:spPr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4493B7-B814-D74A-9159-57240695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1952" y="6699028"/>
            <a:ext cx="784448" cy="228600"/>
          </a:xfrm>
        </p:spPr>
        <p:txBody>
          <a:bodyPr/>
          <a:lstStyle/>
          <a:p>
            <a:fld id="{EE8A65D7-591E-DF4E-95FF-8F1C8ED9E7D4}" type="slidenum">
              <a:rPr lang="es-ES_tradnl" smtClean="0">
                <a:solidFill>
                  <a:srgbClr val="B13F9A"/>
                </a:solidFill>
              </a:rPr>
              <a:pPr/>
              <a:t>24</a:t>
            </a:fld>
            <a:endParaRPr lang="es-ES_tradnl">
              <a:solidFill>
                <a:srgbClr val="B13F9A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A11D45A-81BC-8040-8909-9362E9D9ABC0}"/>
              </a:ext>
            </a:extLst>
          </p:cNvPr>
          <p:cNvSpPr/>
          <p:nvPr/>
        </p:nvSpPr>
        <p:spPr>
          <a:xfrm>
            <a:off x="8874346" y="2294399"/>
            <a:ext cx="2355433" cy="1097280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40"/>
              <a:t>MEMORIA EMOCIONAL-NEUROCEPTIVA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AA3504-99EE-C349-A515-AC175434E451}"/>
              </a:ext>
            </a:extLst>
          </p:cNvPr>
          <p:cNvSpPr txBox="1"/>
          <p:nvPr/>
        </p:nvSpPr>
        <p:spPr>
          <a:xfrm>
            <a:off x="10174176" y="3199480"/>
            <a:ext cx="1930016" cy="3084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4"/>
              <a:t>MEMORIA IMPLÍCITA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C9C235B-0A5E-0649-89FE-65A505AED68F}"/>
              </a:ext>
            </a:extLst>
          </p:cNvPr>
          <p:cNvSpPr/>
          <p:nvPr/>
        </p:nvSpPr>
        <p:spPr>
          <a:xfrm>
            <a:off x="7928278" y="3698971"/>
            <a:ext cx="2355433" cy="731479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40"/>
              <a:t>MEMORIA DE LOS HECHOS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39C0E79-CB2A-ED4C-8066-2A264656BFCA}"/>
              </a:ext>
            </a:extLst>
          </p:cNvPr>
          <p:cNvSpPr txBox="1"/>
          <p:nvPr/>
        </p:nvSpPr>
        <p:spPr>
          <a:xfrm>
            <a:off x="9388443" y="4295200"/>
            <a:ext cx="1939634" cy="3084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4"/>
              <a:t>MEMORIA EXPLÍCITA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073C623F-1A8D-EF89-F579-0183931E1BDB}"/>
              </a:ext>
            </a:extLst>
          </p:cNvPr>
          <p:cNvSpPr/>
          <p:nvPr/>
        </p:nvSpPr>
        <p:spPr>
          <a:xfrm>
            <a:off x="189618" y="104727"/>
            <a:ext cx="12002382" cy="670860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ES_tradnl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Desafío número 2</a:t>
            </a:r>
          </a:p>
          <a:p>
            <a:pPr algn="ctr"/>
            <a:r>
              <a:rPr lang="es-ES_tradnl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 historia de la relación (los recuerdos asociados a ella) influyen en el estado </a:t>
            </a:r>
            <a:r>
              <a:rPr lang="es-ES_tradnl" sz="4000" b="1" spc="5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neuroceptivo</a:t>
            </a:r>
            <a:r>
              <a:rPr lang="es-ES_tradnl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generando emociones que no dejan sitio a las emociones del otro.</a:t>
            </a:r>
          </a:p>
          <a:p>
            <a:pPr algn="ctr"/>
            <a:endParaRPr lang="es-ES_tradnl" sz="40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33C8EC57-649A-8D90-BCC2-BA181BBD1712}"/>
                  </a:ext>
                </a:extLst>
              </p14:cNvPr>
              <p14:cNvContentPartPr/>
              <p14:nvPr/>
            </p14:nvContentPartPr>
            <p14:xfrm>
              <a:off x="5966640" y="2933280"/>
              <a:ext cx="2083320" cy="113904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33C8EC57-649A-8D90-BCC2-BA181BBD17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7280" y="2923920"/>
                <a:ext cx="2102040" cy="11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319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1" grpId="0" animBg="1"/>
      <p:bldP spid="8" grpId="0" animBg="1"/>
      <p:bldP spid="22" grpId="0" animBg="1"/>
      <p:bldP spid="17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Imaginar el futuro equivale a recordar el pasado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6D7B361D-FC99-2F45-B22F-4E93F3135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A65D7-591E-DF4E-95FF-8F1C8ED9E7D4}" type="slidenum">
              <a:rPr lang="es-ES_tradnl" smtClean="0">
                <a:solidFill>
                  <a:srgbClr val="B13F9A"/>
                </a:solidFill>
              </a:rPr>
              <a:pPr/>
              <a:t>25</a:t>
            </a:fld>
            <a:endParaRPr lang="es-ES_tradnl">
              <a:solidFill>
                <a:srgbClr val="B13F9A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715540" y="5818036"/>
            <a:ext cx="5582426" cy="52450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404" dirty="0"/>
              <a:t>Karl K. </a:t>
            </a:r>
            <a:r>
              <a:rPr lang="es-ES" sz="1404" dirty="0" err="1"/>
              <a:t>Szpunar</a:t>
            </a:r>
            <a:r>
              <a:rPr lang="es-ES" sz="1404" dirty="0"/>
              <a:t> et al: Neural </a:t>
            </a:r>
            <a:r>
              <a:rPr lang="es-ES" sz="1404" dirty="0" err="1"/>
              <a:t>substrates</a:t>
            </a:r>
            <a:r>
              <a:rPr lang="es-ES" sz="1404" dirty="0"/>
              <a:t> of </a:t>
            </a:r>
            <a:r>
              <a:rPr lang="es-ES" sz="1404" dirty="0" err="1"/>
              <a:t>envisioning</a:t>
            </a:r>
            <a:r>
              <a:rPr lang="es-ES" sz="1404" dirty="0"/>
              <a:t> </a:t>
            </a:r>
            <a:r>
              <a:rPr lang="es-ES" sz="1404" dirty="0" err="1"/>
              <a:t>the</a:t>
            </a:r>
            <a:r>
              <a:rPr lang="es-ES" sz="1404" dirty="0"/>
              <a:t> </a:t>
            </a:r>
            <a:r>
              <a:rPr lang="es-ES" sz="1404" dirty="0" err="1"/>
              <a:t>future</a:t>
            </a:r>
            <a:endParaRPr lang="es-ES" sz="1404" dirty="0"/>
          </a:p>
          <a:p>
            <a:r>
              <a:rPr lang="es-ES" sz="1404" dirty="0"/>
              <a:t>PNAS, Vol. 104 no. 2: 642–647 (2007)</a:t>
            </a:r>
          </a:p>
        </p:txBody>
      </p:sp>
      <p:pic>
        <p:nvPicPr>
          <p:cNvPr id="88" name="Marcador de contenido 87">
            <a:extLst>
              <a:ext uri="{FF2B5EF4-FFF2-40B4-BE49-F238E27FC236}">
                <a16:creationId xmlns:a16="http://schemas.microsoft.com/office/drawing/2014/main" id="{1A52D162-05D2-1A4F-B983-02282252EE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r="22595" b="1869"/>
          <a:stretch/>
        </p:blipFill>
        <p:spPr>
          <a:xfrm>
            <a:off x="992455" y="1463041"/>
            <a:ext cx="9269144" cy="44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50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6A1FE-3A87-D047-91EB-6400A20A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/>
              <a:t>¿Cómo está el sistema nervioso del padre/madre?</a:t>
            </a:r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DE85C87B-4241-5D4F-BCC4-7184CDAFA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67" y="1803400"/>
            <a:ext cx="8144933" cy="4635499"/>
          </a:xfrm>
        </p:spPr>
        <p:txBody>
          <a:bodyPr>
            <a:normAutofit lnSpcReduction="10000"/>
          </a:bodyPr>
          <a:lstStyle/>
          <a:p>
            <a:r>
              <a:rPr lang="es-ES_tradnl"/>
              <a:t>Ha estado imaginando lo que puede ocurrir: Imaginar el futuro es recordar el pasado:</a:t>
            </a:r>
          </a:p>
          <a:p>
            <a:pPr lvl="1"/>
            <a:r>
              <a:rPr lang="es-ES_tradnl"/>
              <a:t>EXPLÍCITO: </a:t>
            </a:r>
          </a:p>
          <a:p>
            <a:pPr lvl="2"/>
            <a:r>
              <a:rPr lang="es-ES_tradnl"/>
              <a:t>Noticias en prensa</a:t>
            </a:r>
          </a:p>
          <a:p>
            <a:pPr lvl="2"/>
            <a:r>
              <a:rPr lang="es-ES_tradnl"/>
              <a:t>La imaginación</a:t>
            </a:r>
          </a:p>
          <a:p>
            <a:pPr lvl="2"/>
            <a:r>
              <a:rPr lang="es-ES_tradnl"/>
              <a:t>La historia de apego con el chico/a: “fue idea de mi mujer”</a:t>
            </a:r>
          </a:p>
          <a:p>
            <a:pPr lvl="2"/>
            <a:r>
              <a:rPr lang="es-ES_tradnl"/>
              <a:t>El recuerdo de otras situaciones parecidas</a:t>
            </a:r>
          </a:p>
          <a:p>
            <a:pPr lvl="1"/>
            <a:r>
              <a:rPr lang="es-ES_tradnl"/>
              <a:t>Con sus correspondientes recuerdos IMPLÍCITOS</a:t>
            </a:r>
          </a:p>
          <a:p>
            <a:r>
              <a:rPr lang="es-ES_tradnl"/>
              <a:t>Esto provoca un estado NEUROCEPTIVO concreto</a:t>
            </a:r>
          </a:p>
          <a:p>
            <a:pPr lvl="1"/>
            <a:r>
              <a:rPr lang="es-ES_tradnl"/>
              <a:t>Al que se suman factores ajenos a la relación: cansancio, problemas de trabajo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BAEA61-DCB0-CD4D-A5BD-E3CF9BAE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4778BB-823A-6F4B-B7CD-33BF8801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2983CD-F4B6-714A-8220-E2C4EE69C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pPr/>
              <a:t>26</a:t>
            </a:fld>
            <a:endParaRPr lang="es-ES"/>
          </a:p>
        </p:txBody>
      </p:sp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7F4FE8A8-DBAC-CB4C-B9B7-77DF7116A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320" y="2525357"/>
            <a:ext cx="3365372" cy="18853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Entrada de lápiz 32">
                <a:extLst>
                  <a:ext uri="{FF2B5EF4-FFF2-40B4-BE49-F238E27FC236}">
                    <a16:creationId xmlns:a16="http://schemas.microsoft.com/office/drawing/2014/main" id="{78AA7E75-4500-4CE4-130A-7BB718493798}"/>
                  </a:ext>
                </a:extLst>
              </p14:cNvPr>
              <p14:cNvContentPartPr/>
              <p14:nvPr/>
            </p14:nvContentPartPr>
            <p14:xfrm>
              <a:off x="4445293" y="725263"/>
              <a:ext cx="2571480" cy="750960"/>
            </p14:xfrm>
          </p:contentPart>
        </mc:Choice>
        <mc:Fallback xmlns="">
          <p:pic>
            <p:nvPicPr>
              <p:cNvPr id="32" name="Entrada de lápiz 32">
                <a:extLst>
                  <a:ext uri="{FF2B5EF4-FFF2-40B4-BE49-F238E27FC236}">
                    <a16:creationId xmlns:a16="http://schemas.microsoft.com/office/drawing/2014/main" id="{78AA7E75-4500-4CE4-130A-7BB7184937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0173" y="710150"/>
                <a:ext cx="2602080" cy="781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0" name="Entrada de lápiz 40">
                <a:extLst>
                  <a:ext uri="{FF2B5EF4-FFF2-40B4-BE49-F238E27FC236}">
                    <a16:creationId xmlns:a16="http://schemas.microsoft.com/office/drawing/2014/main" id="{EBBD40D2-9F13-FE66-86F5-444520D37A98}"/>
                  </a:ext>
                </a:extLst>
              </p14:cNvPr>
              <p14:cNvContentPartPr/>
              <p14:nvPr/>
            </p14:nvContentPartPr>
            <p14:xfrm>
              <a:off x="7471813" y="4659343"/>
              <a:ext cx="1042560" cy="668880"/>
            </p14:xfrm>
          </p:contentPart>
        </mc:Choice>
        <mc:Fallback xmlns="">
          <p:pic>
            <p:nvPicPr>
              <p:cNvPr id="40" name="Entrada de lápiz 40">
                <a:extLst>
                  <a:ext uri="{FF2B5EF4-FFF2-40B4-BE49-F238E27FC236}">
                    <a16:creationId xmlns:a16="http://schemas.microsoft.com/office/drawing/2014/main" id="{EBBD40D2-9F13-FE66-86F5-444520D37A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56338" y="4644223"/>
                <a:ext cx="1072790" cy="69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Entrada de lápiz 49">
                <a:extLst>
                  <a:ext uri="{FF2B5EF4-FFF2-40B4-BE49-F238E27FC236}">
                    <a16:creationId xmlns:a16="http://schemas.microsoft.com/office/drawing/2014/main" id="{C4688500-FD6A-BC2D-41F9-6D7021042A26}"/>
                  </a:ext>
                </a:extLst>
              </p14:cNvPr>
              <p14:cNvContentPartPr/>
              <p14:nvPr/>
            </p14:nvContentPartPr>
            <p14:xfrm>
              <a:off x="8635693" y="4665463"/>
              <a:ext cx="1884600" cy="646920"/>
            </p14:xfrm>
          </p:contentPart>
        </mc:Choice>
        <mc:Fallback xmlns="">
          <p:pic>
            <p:nvPicPr>
              <p:cNvPr id="49" name="Entrada de lápiz 49">
                <a:extLst>
                  <a:ext uri="{FF2B5EF4-FFF2-40B4-BE49-F238E27FC236}">
                    <a16:creationId xmlns:a16="http://schemas.microsoft.com/office/drawing/2014/main" id="{C4688500-FD6A-BC2D-41F9-6D7021042A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20570" y="4649992"/>
                <a:ext cx="1915206" cy="6771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7" name="Entrada de lápiz 67">
                <a:extLst>
                  <a:ext uri="{FF2B5EF4-FFF2-40B4-BE49-F238E27FC236}">
                    <a16:creationId xmlns:a16="http://schemas.microsoft.com/office/drawing/2014/main" id="{B5C403B5-F8BE-992C-864F-87101B9D0C0F}"/>
                  </a:ext>
                </a:extLst>
              </p14:cNvPr>
              <p14:cNvContentPartPr/>
              <p14:nvPr/>
            </p14:nvContentPartPr>
            <p14:xfrm>
              <a:off x="4264933" y="2613823"/>
              <a:ext cx="3180600" cy="794160"/>
            </p14:xfrm>
          </p:contentPart>
        </mc:Choice>
        <mc:Fallback xmlns="">
          <p:pic>
            <p:nvPicPr>
              <p:cNvPr id="67" name="Entrada de lápiz 67">
                <a:extLst>
                  <a:ext uri="{FF2B5EF4-FFF2-40B4-BE49-F238E27FC236}">
                    <a16:creationId xmlns:a16="http://schemas.microsoft.com/office/drawing/2014/main" id="{B5C403B5-F8BE-992C-864F-87101B9D0C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49813" y="2598703"/>
                <a:ext cx="3211200" cy="82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1" name="Entrada de lápiz 71">
                <a:extLst>
                  <a:ext uri="{FF2B5EF4-FFF2-40B4-BE49-F238E27FC236}">
                    <a16:creationId xmlns:a16="http://schemas.microsoft.com/office/drawing/2014/main" id="{83DC3F2E-0D2D-0BBF-BC32-09C5D53D17EB}"/>
                  </a:ext>
                </a:extLst>
              </p14:cNvPr>
              <p14:cNvContentPartPr/>
              <p14:nvPr/>
            </p14:nvContentPartPr>
            <p14:xfrm>
              <a:off x="5053333" y="3167143"/>
              <a:ext cx="363600" cy="567720"/>
            </p14:xfrm>
          </p:contentPart>
        </mc:Choice>
        <mc:Fallback xmlns="">
          <p:pic>
            <p:nvPicPr>
              <p:cNvPr id="71" name="Entrada de lápiz 71">
                <a:extLst>
                  <a:ext uri="{FF2B5EF4-FFF2-40B4-BE49-F238E27FC236}">
                    <a16:creationId xmlns:a16="http://schemas.microsoft.com/office/drawing/2014/main" id="{83DC3F2E-0D2D-0BBF-BC32-09C5D53D17E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38213" y="3152023"/>
                <a:ext cx="394200" cy="59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9" name="Entrada de lápiz 79">
                <a:extLst>
                  <a:ext uri="{FF2B5EF4-FFF2-40B4-BE49-F238E27FC236}">
                    <a16:creationId xmlns:a16="http://schemas.microsoft.com/office/drawing/2014/main" id="{B1826BA0-A2B0-AAF1-E302-B37A6DC6555C}"/>
                  </a:ext>
                </a:extLst>
              </p14:cNvPr>
              <p14:cNvContentPartPr/>
              <p14:nvPr/>
            </p14:nvContentPartPr>
            <p14:xfrm>
              <a:off x="5503333" y="3301783"/>
              <a:ext cx="1396080" cy="442080"/>
            </p14:xfrm>
          </p:contentPart>
        </mc:Choice>
        <mc:Fallback xmlns="">
          <p:pic>
            <p:nvPicPr>
              <p:cNvPr id="79" name="Entrada de lápiz 79">
                <a:extLst>
                  <a:ext uri="{FF2B5EF4-FFF2-40B4-BE49-F238E27FC236}">
                    <a16:creationId xmlns:a16="http://schemas.microsoft.com/office/drawing/2014/main" id="{B1826BA0-A2B0-AAF1-E302-B37A6DC6555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87853" y="3286663"/>
                <a:ext cx="142668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6" name="Entrada de lápiz 86">
                <a:extLst>
                  <a:ext uri="{FF2B5EF4-FFF2-40B4-BE49-F238E27FC236}">
                    <a16:creationId xmlns:a16="http://schemas.microsoft.com/office/drawing/2014/main" id="{9289AFAC-6D76-6145-801D-E3C8CDD52C8C}"/>
                  </a:ext>
                </a:extLst>
              </p14:cNvPr>
              <p14:cNvContentPartPr/>
              <p14:nvPr/>
            </p14:nvContentPartPr>
            <p14:xfrm>
              <a:off x="7037653" y="3333463"/>
              <a:ext cx="1138320" cy="174960"/>
            </p14:xfrm>
          </p:contentPart>
        </mc:Choice>
        <mc:Fallback xmlns="">
          <p:pic>
            <p:nvPicPr>
              <p:cNvPr id="86" name="Entrada de lápiz 86">
                <a:extLst>
                  <a:ext uri="{FF2B5EF4-FFF2-40B4-BE49-F238E27FC236}">
                    <a16:creationId xmlns:a16="http://schemas.microsoft.com/office/drawing/2014/main" id="{9289AFAC-6D76-6145-801D-E3C8CDD52C8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22528" y="3318343"/>
                <a:ext cx="1168930" cy="20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444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A5B13892-8B70-9A41-A2B2-6A2075115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3200"/>
              <a:t>Las capacidades regulatorias dependen de la historia de apego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391AD50D-B837-F947-AE09-D8135CF1A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67" y="1600201"/>
            <a:ext cx="10723035" cy="4829628"/>
          </a:xfrm>
        </p:spPr>
        <p:txBody>
          <a:bodyPr>
            <a:normAutofit fontScale="92500" lnSpcReduction="20000"/>
          </a:bodyPr>
          <a:lstStyle/>
          <a:p>
            <a:r>
              <a:rPr lang="es-ES_tradnl"/>
              <a:t>El </a:t>
            </a:r>
            <a:r>
              <a:rPr lang="es-ES_tradnl" err="1"/>
              <a:t>cortex</a:t>
            </a:r>
            <a:r>
              <a:rPr lang="es-ES_tradnl"/>
              <a:t> cerebral de madres con apego seguro están más alerta y procesan con más rapidez el llanto infantil (Lowell et al, 2021). </a:t>
            </a:r>
          </a:p>
          <a:p>
            <a:r>
              <a:rPr lang="es-ES_tradnl"/>
              <a:t>Mujeres activan prefrontal y cingulado para modular su estado emocional; varones lo activan para suprimir emociones (Altavilla et al 2021)</a:t>
            </a:r>
          </a:p>
          <a:p>
            <a:r>
              <a:rPr lang="es-ES_tradnl"/>
              <a:t>APEGO INSEGURO Y FUNCIONAMIENTO CEREBRAL:</a:t>
            </a:r>
          </a:p>
          <a:p>
            <a:pPr lvl="1"/>
            <a:r>
              <a:rPr lang="es-ES_tradnl"/>
              <a:t>Red neural por defecto funciona diferente en apego ansioso y apego evitativo (Deng et al, 2021)</a:t>
            </a:r>
          </a:p>
          <a:p>
            <a:pPr lvl="1"/>
            <a:r>
              <a:rPr lang="es-ES_tradnl"/>
              <a:t>Caras felices de niños activan con más intensidad las áreas de mentalización en mujeres que sufrieron maltrato en la infancia (</a:t>
            </a:r>
            <a:r>
              <a:rPr lang="es-ES_tradnl" err="1"/>
              <a:t>Neukel</a:t>
            </a:r>
            <a:r>
              <a:rPr lang="es-ES_tradnl"/>
              <a:t> et al 2018)</a:t>
            </a:r>
          </a:p>
          <a:p>
            <a:pPr lvl="1"/>
            <a:r>
              <a:rPr lang="es-ES_tradnl"/>
              <a:t>Mujeres con apego evitativo están menos alerta y procesan más lentamente todo tipo de expresiones de bebés (</a:t>
            </a:r>
            <a:r>
              <a:rPr lang="es-ES_tradnl" err="1"/>
              <a:t>Ma</a:t>
            </a:r>
            <a:r>
              <a:rPr lang="es-ES_tradnl"/>
              <a:t> et al 2017)</a:t>
            </a:r>
          </a:p>
          <a:p>
            <a:pPr lvl="1"/>
            <a:r>
              <a:rPr lang="es-ES_tradnl"/>
              <a:t>Personas con apego ansioso aumentan su estado de alerta ante expresiones felices; mientras que las de apego evitativo lo hacen ante expresiones de rabia (Irak et al 2020).</a:t>
            </a:r>
          </a:p>
          <a:p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7127BB-2905-7C47-A9E5-2CDDB1EDE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CAB50C-9030-834C-9751-F41E9B3C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71943E-8463-0044-8796-56CBEEF3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pPr/>
              <a:t>27</a:t>
            </a:fld>
            <a:endParaRPr lang="es-ES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2C5B6C7-FABF-3FF2-7CF3-972B9919B23A}"/>
              </a:ext>
            </a:extLst>
          </p:cNvPr>
          <p:cNvSpPr/>
          <p:nvPr/>
        </p:nvSpPr>
        <p:spPr>
          <a:xfrm>
            <a:off x="185386" y="112077"/>
            <a:ext cx="11816996" cy="66338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ES_tradnl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Desafío número 3</a:t>
            </a:r>
          </a:p>
          <a:p>
            <a:pPr algn="ctr"/>
            <a:r>
              <a:rPr lang="es-ES_tradnl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 cerebro que moldea fue a su vez moldeado por una relación interpersonal con otro sistema nervioso más o menos integrado y más o menos </a:t>
            </a:r>
            <a:r>
              <a:rPr lang="es-ES_tradnl" sz="4000" b="1" spc="5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mentalizador</a:t>
            </a:r>
            <a:endParaRPr lang="es-ES_tradnl" sz="40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47081CD6-CF8D-D6E1-5B15-CA53775B12FD}"/>
                  </a:ext>
                </a:extLst>
              </p14:cNvPr>
              <p14:cNvContentPartPr/>
              <p14:nvPr/>
            </p14:nvContentPartPr>
            <p14:xfrm>
              <a:off x="3679920" y="3628080"/>
              <a:ext cx="3063960" cy="5335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47081CD6-CF8D-D6E1-5B15-CA53775B12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0560" y="3618720"/>
                <a:ext cx="3082680" cy="55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181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852" y="14718"/>
            <a:ext cx="6530828" cy="5558542"/>
          </a:xfrm>
          <a:prstGeom prst="rect">
            <a:avLst/>
          </a:prstGeom>
        </p:spPr>
      </p:pic>
      <p:sp>
        <p:nvSpPr>
          <p:cNvPr id="10" name="Forma libre 9"/>
          <p:cNvSpPr/>
          <p:nvPr/>
        </p:nvSpPr>
        <p:spPr>
          <a:xfrm>
            <a:off x="3562054" y="2442724"/>
            <a:ext cx="1643172" cy="903528"/>
          </a:xfrm>
          <a:custGeom>
            <a:avLst/>
            <a:gdLst>
              <a:gd name="connsiteX0" fmla="*/ 533400 w 948306"/>
              <a:gd name="connsiteY0" fmla="*/ 130629 h 664029"/>
              <a:gd name="connsiteX1" fmla="*/ 674914 w 948306"/>
              <a:gd name="connsiteY1" fmla="*/ 250372 h 664029"/>
              <a:gd name="connsiteX2" fmla="*/ 740229 w 948306"/>
              <a:gd name="connsiteY2" fmla="*/ 272143 h 664029"/>
              <a:gd name="connsiteX3" fmla="*/ 805543 w 948306"/>
              <a:gd name="connsiteY3" fmla="*/ 304800 h 664029"/>
              <a:gd name="connsiteX4" fmla="*/ 870857 w 948306"/>
              <a:gd name="connsiteY4" fmla="*/ 348343 h 664029"/>
              <a:gd name="connsiteX5" fmla="*/ 881743 w 948306"/>
              <a:gd name="connsiteY5" fmla="*/ 381000 h 664029"/>
              <a:gd name="connsiteX6" fmla="*/ 914400 w 948306"/>
              <a:gd name="connsiteY6" fmla="*/ 402772 h 664029"/>
              <a:gd name="connsiteX7" fmla="*/ 936171 w 948306"/>
              <a:gd name="connsiteY7" fmla="*/ 435429 h 664029"/>
              <a:gd name="connsiteX8" fmla="*/ 936171 w 948306"/>
              <a:gd name="connsiteY8" fmla="*/ 566057 h 664029"/>
              <a:gd name="connsiteX9" fmla="*/ 925286 w 948306"/>
              <a:gd name="connsiteY9" fmla="*/ 598714 h 664029"/>
              <a:gd name="connsiteX10" fmla="*/ 892629 w 948306"/>
              <a:gd name="connsiteY10" fmla="*/ 609600 h 664029"/>
              <a:gd name="connsiteX11" fmla="*/ 838200 w 948306"/>
              <a:gd name="connsiteY11" fmla="*/ 653143 h 664029"/>
              <a:gd name="connsiteX12" fmla="*/ 805543 w 948306"/>
              <a:gd name="connsiteY12" fmla="*/ 664029 h 664029"/>
              <a:gd name="connsiteX13" fmla="*/ 685800 w 948306"/>
              <a:gd name="connsiteY13" fmla="*/ 653143 h 664029"/>
              <a:gd name="connsiteX14" fmla="*/ 620486 w 948306"/>
              <a:gd name="connsiteY14" fmla="*/ 631372 h 664029"/>
              <a:gd name="connsiteX15" fmla="*/ 522514 w 948306"/>
              <a:gd name="connsiteY15" fmla="*/ 598714 h 664029"/>
              <a:gd name="connsiteX16" fmla="*/ 489857 w 948306"/>
              <a:gd name="connsiteY16" fmla="*/ 587829 h 664029"/>
              <a:gd name="connsiteX17" fmla="*/ 381000 w 948306"/>
              <a:gd name="connsiteY17" fmla="*/ 555172 h 664029"/>
              <a:gd name="connsiteX18" fmla="*/ 348343 w 948306"/>
              <a:gd name="connsiteY18" fmla="*/ 544286 h 664029"/>
              <a:gd name="connsiteX19" fmla="*/ 315686 w 948306"/>
              <a:gd name="connsiteY19" fmla="*/ 533400 h 664029"/>
              <a:gd name="connsiteX20" fmla="*/ 272143 w 948306"/>
              <a:gd name="connsiteY20" fmla="*/ 489857 h 664029"/>
              <a:gd name="connsiteX21" fmla="*/ 206829 w 948306"/>
              <a:gd name="connsiteY21" fmla="*/ 468086 h 664029"/>
              <a:gd name="connsiteX22" fmla="*/ 152400 w 948306"/>
              <a:gd name="connsiteY22" fmla="*/ 435429 h 664029"/>
              <a:gd name="connsiteX23" fmla="*/ 108857 w 948306"/>
              <a:gd name="connsiteY23" fmla="*/ 391886 h 664029"/>
              <a:gd name="connsiteX24" fmla="*/ 76200 w 948306"/>
              <a:gd name="connsiteY24" fmla="*/ 381000 h 664029"/>
              <a:gd name="connsiteX25" fmla="*/ 21771 w 948306"/>
              <a:gd name="connsiteY25" fmla="*/ 337457 h 664029"/>
              <a:gd name="connsiteX26" fmla="*/ 0 w 948306"/>
              <a:gd name="connsiteY26" fmla="*/ 304800 h 664029"/>
              <a:gd name="connsiteX27" fmla="*/ 10886 w 948306"/>
              <a:gd name="connsiteY27" fmla="*/ 228600 h 664029"/>
              <a:gd name="connsiteX28" fmla="*/ 32657 w 948306"/>
              <a:gd name="connsiteY28" fmla="*/ 195943 h 664029"/>
              <a:gd name="connsiteX29" fmla="*/ 108857 w 948306"/>
              <a:gd name="connsiteY29" fmla="*/ 130629 h 664029"/>
              <a:gd name="connsiteX30" fmla="*/ 185057 w 948306"/>
              <a:gd name="connsiteY30" fmla="*/ 54429 h 664029"/>
              <a:gd name="connsiteX31" fmla="*/ 250371 w 948306"/>
              <a:gd name="connsiteY31" fmla="*/ 21772 h 664029"/>
              <a:gd name="connsiteX32" fmla="*/ 337457 w 948306"/>
              <a:gd name="connsiteY32" fmla="*/ 0 h 664029"/>
              <a:gd name="connsiteX33" fmla="*/ 424543 w 948306"/>
              <a:gd name="connsiteY33" fmla="*/ 43543 h 664029"/>
              <a:gd name="connsiteX34" fmla="*/ 522514 w 948306"/>
              <a:gd name="connsiteY34" fmla="*/ 65314 h 664029"/>
              <a:gd name="connsiteX35" fmla="*/ 544286 w 948306"/>
              <a:gd name="connsiteY35" fmla="*/ 87086 h 664029"/>
              <a:gd name="connsiteX36" fmla="*/ 533400 w 948306"/>
              <a:gd name="connsiteY36" fmla="*/ 130629 h 66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48306" h="664029">
                <a:moveTo>
                  <a:pt x="533400" y="130629"/>
                </a:moveTo>
                <a:cubicBezTo>
                  <a:pt x="555171" y="157843"/>
                  <a:pt x="627314" y="234506"/>
                  <a:pt x="674914" y="250372"/>
                </a:cubicBezTo>
                <a:cubicBezTo>
                  <a:pt x="696686" y="257629"/>
                  <a:pt x="721134" y="259413"/>
                  <a:pt x="740229" y="272143"/>
                </a:cubicBezTo>
                <a:cubicBezTo>
                  <a:pt x="885219" y="368801"/>
                  <a:pt x="670325" y="229678"/>
                  <a:pt x="805543" y="304800"/>
                </a:cubicBezTo>
                <a:cubicBezTo>
                  <a:pt x="828416" y="317507"/>
                  <a:pt x="870857" y="348343"/>
                  <a:pt x="870857" y="348343"/>
                </a:cubicBezTo>
                <a:cubicBezTo>
                  <a:pt x="874486" y="359229"/>
                  <a:pt x="874575" y="372040"/>
                  <a:pt x="881743" y="381000"/>
                </a:cubicBezTo>
                <a:cubicBezTo>
                  <a:pt x="889916" y="391216"/>
                  <a:pt x="905149" y="393521"/>
                  <a:pt x="914400" y="402772"/>
                </a:cubicBezTo>
                <a:cubicBezTo>
                  <a:pt x="923651" y="412023"/>
                  <a:pt x="928914" y="424543"/>
                  <a:pt x="936171" y="435429"/>
                </a:cubicBezTo>
                <a:cubicBezTo>
                  <a:pt x="952438" y="500495"/>
                  <a:pt x="952265" y="477537"/>
                  <a:pt x="936171" y="566057"/>
                </a:cubicBezTo>
                <a:cubicBezTo>
                  <a:pt x="934118" y="577346"/>
                  <a:pt x="933400" y="590600"/>
                  <a:pt x="925286" y="598714"/>
                </a:cubicBezTo>
                <a:cubicBezTo>
                  <a:pt x="917172" y="606828"/>
                  <a:pt x="903515" y="605971"/>
                  <a:pt x="892629" y="609600"/>
                </a:cubicBezTo>
                <a:cubicBezTo>
                  <a:pt x="872378" y="629851"/>
                  <a:pt x="865665" y="639410"/>
                  <a:pt x="838200" y="653143"/>
                </a:cubicBezTo>
                <a:cubicBezTo>
                  <a:pt x="827937" y="658275"/>
                  <a:pt x="816429" y="660400"/>
                  <a:pt x="805543" y="664029"/>
                </a:cubicBezTo>
                <a:cubicBezTo>
                  <a:pt x="765629" y="660400"/>
                  <a:pt x="725269" y="660108"/>
                  <a:pt x="685800" y="653143"/>
                </a:cubicBezTo>
                <a:cubicBezTo>
                  <a:pt x="663200" y="649155"/>
                  <a:pt x="642257" y="638629"/>
                  <a:pt x="620486" y="631372"/>
                </a:cubicBezTo>
                <a:lnTo>
                  <a:pt x="522514" y="598714"/>
                </a:lnTo>
                <a:cubicBezTo>
                  <a:pt x="511628" y="595086"/>
                  <a:pt x="500989" y="590612"/>
                  <a:pt x="489857" y="587829"/>
                </a:cubicBezTo>
                <a:cubicBezTo>
                  <a:pt x="424053" y="571378"/>
                  <a:pt x="460502" y="581673"/>
                  <a:pt x="381000" y="555172"/>
                </a:cubicBezTo>
                <a:lnTo>
                  <a:pt x="348343" y="544286"/>
                </a:lnTo>
                <a:lnTo>
                  <a:pt x="315686" y="533400"/>
                </a:lnTo>
                <a:cubicBezTo>
                  <a:pt x="301172" y="518886"/>
                  <a:pt x="291616" y="496348"/>
                  <a:pt x="272143" y="489857"/>
                </a:cubicBezTo>
                <a:lnTo>
                  <a:pt x="206829" y="468086"/>
                </a:lnTo>
                <a:cubicBezTo>
                  <a:pt x="126384" y="387641"/>
                  <a:pt x="251319" y="506085"/>
                  <a:pt x="152400" y="435429"/>
                </a:cubicBezTo>
                <a:cubicBezTo>
                  <a:pt x="135697" y="423498"/>
                  <a:pt x="128330" y="398377"/>
                  <a:pt x="108857" y="391886"/>
                </a:cubicBezTo>
                <a:cubicBezTo>
                  <a:pt x="97971" y="388257"/>
                  <a:pt x="86463" y="386132"/>
                  <a:pt x="76200" y="381000"/>
                </a:cubicBezTo>
                <a:cubicBezTo>
                  <a:pt x="57339" y="371570"/>
                  <a:pt x="35271" y="354333"/>
                  <a:pt x="21771" y="337457"/>
                </a:cubicBezTo>
                <a:cubicBezTo>
                  <a:pt x="13598" y="327241"/>
                  <a:pt x="7257" y="315686"/>
                  <a:pt x="0" y="304800"/>
                </a:cubicBezTo>
                <a:cubicBezTo>
                  <a:pt x="3629" y="279400"/>
                  <a:pt x="3513" y="253176"/>
                  <a:pt x="10886" y="228600"/>
                </a:cubicBezTo>
                <a:cubicBezTo>
                  <a:pt x="14645" y="216069"/>
                  <a:pt x="24143" y="205876"/>
                  <a:pt x="32657" y="195943"/>
                </a:cubicBezTo>
                <a:cubicBezTo>
                  <a:pt x="67853" y="154881"/>
                  <a:pt x="70337" y="156308"/>
                  <a:pt x="108857" y="130629"/>
                </a:cubicBezTo>
                <a:cubicBezTo>
                  <a:pt x="158765" y="55767"/>
                  <a:pt x="127576" y="73588"/>
                  <a:pt x="185057" y="54429"/>
                </a:cubicBezTo>
                <a:cubicBezTo>
                  <a:pt x="219358" y="31561"/>
                  <a:pt x="212233" y="32173"/>
                  <a:pt x="250371" y="21772"/>
                </a:cubicBezTo>
                <a:cubicBezTo>
                  <a:pt x="279239" y="13899"/>
                  <a:pt x="337457" y="0"/>
                  <a:pt x="337457" y="0"/>
                </a:cubicBezTo>
                <a:cubicBezTo>
                  <a:pt x="470413" y="26592"/>
                  <a:pt x="326026" y="-12753"/>
                  <a:pt x="424543" y="43543"/>
                </a:cubicBezTo>
                <a:cubicBezTo>
                  <a:pt x="432823" y="48275"/>
                  <a:pt x="519221" y="64656"/>
                  <a:pt x="522514" y="65314"/>
                </a:cubicBezTo>
                <a:cubicBezTo>
                  <a:pt x="529771" y="72571"/>
                  <a:pt x="537875" y="79072"/>
                  <a:pt x="544286" y="87086"/>
                </a:cubicBezTo>
                <a:cubicBezTo>
                  <a:pt x="552459" y="97302"/>
                  <a:pt x="511629" y="103415"/>
                  <a:pt x="533400" y="130629"/>
                </a:cubicBez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530"/>
          </a:p>
        </p:txBody>
      </p:sp>
      <p:sp>
        <p:nvSpPr>
          <p:cNvPr id="11" name="Forma libre 10"/>
          <p:cNvSpPr/>
          <p:nvPr/>
        </p:nvSpPr>
        <p:spPr>
          <a:xfrm>
            <a:off x="3351253" y="1415168"/>
            <a:ext cx="464939" cy="812422"/>
          </a:xfrm>
          <a:custGeom>
            <a:avLst/>
            <a:gdLst>
              <a:gd name="connsiteX0" fmla="*/ 326580 w 349135"/>
              <a:gd name="connsiteY0" fmla="*/ 468 h 610068"/>
              <a:gd name="connsiteX1" fmla="*/ 272151 w 349135"/>
              <a:gd name="connsiteY1" fmla="*/ 44011 h 610068"/>
              <a:gd name="connsiteX2" fmla="*/ 239494 w 349135"/>
              <a:gd name="connsiteY2" fmla="*/ 109325 h 610068"/>
              <a:gd name="connsiteX3" fmla="*/ 217722 w 349135"/>
              <a:gd name="connsiteY3" fmla="*/ 131096 h 610068"/>
              <a:gd name="connsiteX4" fmla="*/ 174180 w 349135"/>
              <a:gd name="connsiteY4" fmla="*/ 174639 h 610068"/>
              <a:gd name="connsiteX5" fmla="*/ 163294 w 349135"/>
              <a:gd name="connsiteY5" fmla="*/ 207296 h 610068"/>
              <a:gd name="connsiteX6" fmla="*/ 141522 w 349135"/>
              <a:gd name="connsiteY6" fmla="*/ 229068 h 610068"/>
              <a:gd name="connsiteX7" fmla="*/ 119751 w 349135"/>
              <a:gd name="connsiteY7" fmla="*/ 261725 h 610068"/>
              <a:gd name="connsiteX8" fmla="*/ 87094 w 349135"/>
              <a:gd name="connsiteY8" fmla="*/ 316154 h 610068"/>
              <a:gd name="connsiteX9" fmla="*/ 76208 w 349135"/>
              <a:gd name="connsiteY9" fmla="*/ 348811 h 610068"/>
              <a:gd name="connsiteX10" fmla="*/ 54437 w 349135"/>
              <a:gd name="connsiteY10" fmla="*/ 381468 h 610068"/>
              <a:gd name="connsiteX11" fmla="*/ 32665 w 349135"/>
              <a:gd name="connsiteY11" fmla="*/ 512096 h 610068"/>
              <a:gd name="connsiteX12" fmla="*/ 10894 w 349135"/>
              <a:gd name="connsiteY12" fmla="*/ 533868 h 610068"/>
              <a:gd name="connsiteX13" fmla="*/ 21780 w 349135"/>
              <a:gd name="connsiteY13" fmla="*/ 588296 h 610068"/>
              <a:gd name="connsiteX14" fmla="*/ 87094 w 349135"/>
              <a:gd name="connsiteY14" fmla="*/ 610068 h 610068"/>
              <a:gd name="connsiteX15" fmla="*/ 185065 w 349135"/>
              <a:gd name="connsiteY15" fmla="*/ 599182 h 610068"/>
              <a:gd name="connsiteX16" fmla="*/ 228608 w 349135"/>
              <a:gd name="connsiteY16" fmla="*/ 544754 h 610068"/>
              <a:gd name="connsiteX17" fmla="*/ 250380 w 349135"/>
              <a:gd name="connsiteY17" fmla="*/ 414125 h 610068"/>
              <a:gd name="connsiteX18" fmla="*/ 261265 w 349135"/>
              <a:gd name="connsiteY18" fmla="*/ 370582 h 610068"/>
              <a:gd name="connsiteX19" fmla="*/ 272151 w 349135"/>
              <a:gd name="connsiteY19" fmla="*/ 239954 h 610068"/>
              <a:gd name="connsiteX20" fmla="*/ 304808 w 349135"/>
              <a:gd name="connsiteY20" fmla="*/ 131096 h 610068"/>
              <a:gd name="connsiteX21" fmla="*/ 326580 w 349135"/>
              <a:gd name="connsiteY21" fmla="*/ 54896 h 610068"/>
              <a:gd name="connsiteX22" fmla="*/ 348351 w 349135"/>
              <a:gd name="connsiteY22" fmla="*/ 22239 h 610068"/>
              <a:gd name="connsiteX23" fmla="*/ 326580 w 349135"/>
              <a:gd name="connsiteY23" fmla="*/ 468 h 61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9135" h="610068">
                <a:moveTo>
                  <a:pt x="326580" y="468"/>
                </a:moveTo>
                <a:cubicBezTo>
                  <a:pt x="313880" y="4097"/>
                  <a:pt x="288580" y="27582"/>
                  <a:pt x="272151" y="44011"/>
                </a:cubicBezTo>
                <a:cubicBezTo>
                  <a:pt x="230859" y="85303"/>
                  <a:pt x="266056" y="65057"/>
                  <a:pt x="239494" y="109325"/>
                </a:cubicBezTo>
                <a:cubicBezTo>
                  <a:pt x="234213" y="118126"/>
                  <a:pt x="224979" y="123839"/>
                  <a:pt x="217722" y="131096"/>
                </a:cubicBezTo>
                <a:cubicBezTo>
                  <a:pt x="188696" y="218181"/>
                  <a:pt x="232235" y="116585"/>
                  <a:pt x="174180" y="174639"/>
                </a:cubicBezTo>
                <a:cubicBezTo>
                  <a:pt x="166066" y="182753"/>
                  <a:pt x="169198" y="197457"/>
                  <a:pt x="163294" y="207296"/>
                </a:cubicBezTo>
                <a:cubicBezTo>
                  <a:pt x="158013" y="216097"/>
                  <a:pt x="147933" y="221054"/>
                  <a:pt x="141522" y="229068"/>
                </a:cubicBezTo>
                <a:cubicBezTo>
                  <a:pt x="133349" y="239284"/>
                  <a:pt x="125602" y="250023"/>
                  <a:pt x="119751" y="261725"/>
                </a:cubicBezTo>
                <a:cubicBezTo>
                  <a:pt x="91488" y="318250"/>
                  <a:pt x="129618" y="273628"/>
                  <a:pt x="87094" y="316154"/>
                </a:cubicBezTo>
                <a:cubicBezTo>
                  <a:pt x="83465" y="327040"/>
                  <a:pt x="81340" y="338548"/>
                  <a:pt x="76208" y="348811"/>
                </a:cubicBezTo>
                <a:cubicBezTo>
                  <a:pt x="70357" y="360513"/>
                  <a:pt x="57610" y="368776"/>
                  <a:pt x="54437" y="381468"/>
                </a:cubicBezTo>
                <a:cubicBezTo>
                  <a:pt x="51056" y="394994"/>
                  <a:pt x="50879" y="481740"/>
                  <a:pt x="32665" y="512096"/>
                </a:cubicBezTo>
                <a:cubicBezTo>
                  <a:pt x="27385" y="520897"/>
                  <a:pt x="18151" y="526611"/>
                  <a:pt x="10894" y="533868"/>
                </a:cubicBezTo>
                <a:cubicBezTo>
                  <a:pt x="1535" y="561943"/>
                  <a:pt x="-12375" y="571218"/>
                  <a:pt x="21780" y="588296"/>
                </a:cubicBezTo>
                <a:cubicBezTo>
                  <a:pt x="42306" y="598559"/>
                  <a:pt x="87094" y="610068"/>
                  <a:pt x="87094" y="610068"/>
                </a:cubicBezTo>
                <a:cubicBezTo>
                  <a:pt x="119751" y="606439"/>
                  <a:pt x="153188" y="607151"/>
                  <a:pt x="185065" y="599182"/>
                </a:cubicBezTo>
                <a:cubicBezTo>
                  <a:pt x="218012" y="590945"/>
                  <a:pt x="221704" y="572370"/>
                  <a:pt x="228608" y="544754"/>
                </a:cubicBezTo>
                <a:cubicBezTo>
                  <a:pt x="243649" y="484591"/>
                  <a:pt x="238093" y="481704"/>
                  <a:pt x="250380" y="414125"/>
                </a:cubicBezTo>
                <a:cubicBezTo>
                  <a:pt x="253056" y="399405"/>
                  <a:pt x="257637" y="385096"/>
                  <a:pt x="261265" y="370582"/>
                </a:cubicBezTo>
                <a:cubicBezTo>
                  <a:pt x="264894" y="327039"/>
                  <a:pt x="266731" y="283310"/>
                  <a:pt x="272151" y="239954"/>
                </a:cubicBezTo>
                <a:cubicBezTo>
                  <a:pt x="276470" y="205407"/>
                  <a:pt x="296918" y="162654"/>
                  <a:pt x="304808" y="131096"/>
                </a:cubicBezTo>
                <a:cubicBezTo>
                  <a:pt x="308296" y="117145"/>
                  <a:pt x="318772" y="70512"/>
                  <a:pt x="326580" y="54896"/>
                </a:cubicBezTo>
                <a:cubicBezTo>
                  <a:pt x="332431" y="43194"/>
                  <a:pt x="341620" y="33457"/>
                  <a:pt x="348351" y="22239"/>
                </a:cubicBezTo>
                <a:cubicBezTo>
                  <a:pt x="352525" y="15282"/>
                  <a:pt x="339280" y="-3161"/>
                  <a:pt x="326580" y="468"/>
                </a:cubicBez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53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438" y="3875581"/>
            <a:ext cx="1170616" cy="801755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7240" y="5197679"/>
            <a:ext cx="1513740" cy="1447480"/>
          </a:xfrm>
          <a:prstGeom prst="rect">
            <a:avLst/>
          </a:prstGeom>
        </p:spPr>
      </p:pic>
      <p:cxnSp>
        <p:nvCxnSpPr>
          <p:cNvPr id="17" name="Conector curvado 16"/>
          <p:cNvCxnSpPr>
            <a:cxnSpLocks/>
            <a:stCxn id="11" idx="8"/>
            <a:endCxn id="23" idx="3"/>
          </p:cNvCxnSpPr>
          <p:nvPr/>
        </p:nvCxnSpPr>
        <p:spPr>
          <a:xfrm flipH="1">
            <a:off x="1918103" y="1836187"/>
            <a:ext cx="1549132" cy="112523"/>
          </a:xfrm>
          <a:prstGeom prst="curvedConnector5">
            <a:avLst>
              <a:gd name="adj1" fmla="val -14757"/>
              <a:gd name="adj2" fmla="val -235313"/>
              <a:gd name="adj3" fmla="val 76269"/>
            </a:avLst>
          </a:prstGeom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189611" y="1601679"/>
            <a:ext cx="1728492" cy="69406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normAutofit/>
          </a:bodyPr>
          <a:lstStyle/>
          <a:p>
            <a:r>
              <a:rPr lang="es-ES_tradnl" sz="1404" b="1" dirty="0">
                <a:solidFill>
                  <a:schemeClr val="bg1">
                    <a:lumMod val="95000"/>
                  </a:schemeClr>
                </a:solidFill>
              </a:rPr>
              <a:t>Córtex prefrontal </a:t>
            </a:r>
            <a:r>
              <a:rPr lang="es-ES_tradnl" sz="1404" b="1" dirty="0" err="1">
                <a:solidFill>
                  <a:schemeClr val="bg1">
                    <a:lumMod val="95000"/>
                  </a:schemeClr>
                </a:solidFill>
              </a:rPr>
              <a:t>dorsolateral</a:t>
            </a:r>
            <a:endParaRPr lang="es-ES_tradnl" sz="1404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0" name="Conector curvado 39"/>
          <p:cNvCxnSpPr>
            <a:cxnSpLocks/>
            <a:stCxn id="10" idx="20"/>
            <a:endCxn id="48" idx="3"/>
          </p:cNvCxnSpPr>
          <p:nvPr/>
        </p:nvCxnSpPr>
        <p:spPr>
          <a:xfrm flipH="1">
            <a:off x="2214200" y="3109260"/>
            <a:ext cx="1819408" cy="1770506"/>
          </a:xfrm>
          <a:prstGeom prst="curvedConnector3">
            <a:avLst>
              <a:gd name="adj1" fmla="val -34031"/>
            </a:avLst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8" name="CuadroTexto 47"/>
          <p:cNvSpPr txBox="1"/>
          <p:nvPr/>
        </p:nvSpPr>
        <p:spPr>
          <a:xfrm>
            <a:off x="485708" y="4437918"/>
            <a:ext cx="1728492" cy="88369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rmAutofit/>
          </a:bodyPr>
          <a:lstStyle/>
          <a:p>
            <a:r>
              <a:rPr lang="es-ES_tradnl" sz="1404" b="1" dirty="0">
                <a:solidFill>
                  <a:schemeClr val="bg1"/>
                </a:solidFill>
              </a:rPr>
              <a:t>Córtex prefrontal medial </a:t>
            </a:r>
            <a:r>
              <a:rPr lang="es-ES_tradnl" sz="1404" b="1" dirty="0" err="1">
                <a:solidFill>
                  <a:schemeClr val="bg1"/>
                </a:solidFill>
              </a:rPr>
              <a:t>orbitofrontal</a:t>
            </a:r>
            <a:endParaRPr lang="es-ES_tradnl" sz="1404" b="1" dirty="0">
              <a:solidFill>
                <a:schemeClr val="bg1"/>
              </a:solidFill>
            </a:endParaRPr>
          </a:p>
        </p:txBody>
      </p:sp>
      <p:cxnSp>
        <p:nvCxnSpPr>
          <p:cNvPr id="49" name="Conector curvado 48"/>
          <p:cNvCxnSpPr>
            <a:cxnSpLocks/>
          </p:cNvCxnSpPr>
          <p:nvPr/>
        </p:nvCxnSpPr>
        <p:spPr>
          <a:xfrm rot="16200000" flipV="1">
            <a:off x="4767014" y="660040"/>
            <a:ext cx="589481" cy="406753"/>
          </a:xfrm>
          <a:prstGeom prst="curvedConnector2">
            <a:avLst/>
          </a:prstGeom>
          <a:ln w="38100" cmpd="sng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uadroTexto 50"/>
          <p:cNvSpPr txBox="1"/>
          <p:nvPr/>
        </p:nvSpPr>
        <p:spPr>
          <a:xfrm>
            <a:off x="4891863" y="133970"/>
            <a:ext cx="1989175" cy="53808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s-ES_tradnl" sz="1600" b="1" dirty="0">
                <a:solidFill>
                  <a:schemeClr val="bg1"/>
                </a:solidFill>
              </a:rPr>
              <a:t>Córtex </a:t>
            </a:r>
            <a:r>
              <a:rPr lang="es-ES_tradnl" sz="1600" b="1" dirty="0" err="1">
                <a:solidFill>
                  <a:schemeClr val="bg1"/>
                </a:solidFill>
              </a:rPr>
              <a:t>cingulado</a:t>
            </a:r>
            <a:endParaRPr lang="es-ES_tradnl" sz="1600" b="1" dirty="0">
              <a:solidFill>
                <a:schemeClr val="bg1"/>
              </a:solidFill>
            </a:endParaRPr>
          </a:p>
        </p:txBody>
      </p:sp>
      <p:cxnSp>
        <p:nvCxnSpPr>
          <p:cNvPr id="52" name="Conector curvado 51"/>
          <p:cNvCxnSpPr>
            <a:cxnSpLocks/>
          </p:cNvCxnSpPr>
          <p:nvPr/>
        </p:nvCxnSpPr>
        <p:spPr>
          <a:xfrm rot="5400000" flipH="1" flipV="1">
            <a:off x="6569980" y="2200279"/>
            <a:ext cx="975750" cy="780325"/>
          </a:xfrm>
          <a:prstGeom prst="curvedConnector2">
            <a:avLst/>
          </a:prstGeom>
          <a:ln w="57150" cmpd="sng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uadroTexto 54"/>
          <p:cNvSpPr txBox="1"/>
          <p:nvPr/>
        </p:nvSpPr>
        <p:spPr>
          <a:xfrm>
            <a:off x="7760498" y="2817872"/>
            <a:ext cx="1237990" cy="4058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s-ES_tradnl" sz="1600" b="1" dirty="0">
                <a:solidFill>
                  <a:schemeClr val="bg1"/>
                </a:solidFill>
              </a:rPr>
              <a:t>Amígdala</a:t>
            </a:r>
          </a:p>
        </p:txBody>
      </p:sp>
      <p:cxnSp>
        <p:nvCxnSpPr>
          <p:cNvPr id="77" name="Conector curvado 76"/>
          <p:cNvCxnSpPr/>
          <p:nvPr/>
        </p:nvCxnSpPr>
        <p:spPr>
          <a:xfrm rot="16200000" flipH="1">
            <a:off x="6656232" y="3651281"/>
            <a:ext cx="884249" cy="434634"/>
          </a:xfrm>
          <a:prstGeom prst="curvedConnector3">
            <a:avLst>
              <a:gd name="adj1" fmla="val 99982"/>
            </a:avLst>
          </a:prstGeom>
          <a:ln w="57150" cmpd="sng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ector curvado 77"/>
          <p:cNvCxnSpPr>
            <a:cxnSpLocks/>
            <a:endCxn id="87" idx="1"/>
          </p:cNvCxnSpPr>
          <p:nvPr/>
        </p:nvCxnSpPr>
        <p:spPr>
          <a:xfrm>
            <a:off x="5773330" y="3209059"/>
            <a:ext cx="3353910" cy="2712361"/>
          </a:xfrm>
          <a:prstGeom prst="curvedConnector3">
            <a:avLst>
              <a:gd name="adj1" fmla="val 14557"/>
            </a:avLst>
          </a:prstGeom>
          <a:ln w="57150" cmpd="sng"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CuadroTexto 87"/>
          <p:cNvSpPr txBox="1"/>
          <p:nvPr/>
        </p:nvSpPr>
        <p:spPr>
          <a:xfrm>
            <a:off x="10592039" y="5709664"/>
            <a:ext cx="1200862" cy="527058"/>
          </a:xfrm>
          <a:prstGeom prst="rect">
            <a:avLst/>
          </a:prstGeom>
          <a:ln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s-ES_tradnl" sz="1400" b="1" dirty="0">
                <a:solidFill>
                  <a:schemeClr val="bg1"/>
                </a:solidFill>
              </a:rPr>
              <a:t>Sistema simpático</a:t>
            </a:r>
          </a:p>
        </p:txBody>
      </p:sp>
      <p:sp>
        <p:nvSpPr>
          <p:cNvPr id="108" name="CuadroTexto 107"/>
          <p:cNvSpPr txBox="1"/>
          <p:nvPr/>
        </p:nvSpPr>
        <p:spPr>
          <a:xfrm>
            <a:off x="8503701" y="4411612"/>
            <a:ext cx="1424723" cy="38163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s-ES_tradnl" sz="1600" b="1" dirty="0">
                <a:solidFill>
                  <a:srgbClr val="002060"/>
                </a:solidFill>
              </a:rPr>
              <a:t>Hipocampo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9167390" y="6212861"/>
            <a:ext cx="374369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BFFF9A50-B88B-624B-9E49-10767344D3A9}"/>
              </a:ext>
            </a:extLst>
          </p:cNvPr>
          <p:cNvSpPr/>
          <p:nvPr/>
        </p:nvSpPr>
        <p:spPr>
          <a:xfrm>
            <a:off x="4123189" y="2174789"/>
            <a:ext cx="1345988" cy="903528"/>
          </a:xfrm>
          <a:custGeom>
            <a:avLst/>
            <a:gdLst>
              <a:gd name="connsiteX0" fmla="*/ 803189 w 810679"/>
              <a:gd name="connsiteY0" fmla="*/ 827903 h 877330"/>
              <a:gd name="connsiteX1" fmla="*/ 753762 w 810679"/>
              <a:gd name="connsiteY1" fmla="*/ 741406 h 877330"/>
              <a:gd name="connsiteX2" fmla="*/ 729049 w 810679"/>
              <a:gd name="connsiteY2" fmla="*/ 667265 h 877330"/>
              <a:gd name="connsiteX3" fmla="*/ 716692 w 810679"/>
              <a:gd name="connsiteY3" fmla="*/ 630195 h 877330"/>
              <a:gd name="connsiteX4" fmla="*/ 704335 w 810679"/>
              <a:gd name="connsiteY4" fmla="*/ 593125 h 877330"/>
              <a:gd name="connsiteX5" fmla="*/ 679622 w 810679"/>
              <a:gd name="connsiteY5" fmla="*/ 556054 h 877330"/>
              <a:gd name="connsiteX6" fmla="*/ 667265 w 810679"/>
              <a:gd name="connsiteY6" fmla="*/ 518984 h 877330"/>
              <a:gd name="connsiteX7" fmla="*/ 617838 w 810679"/>
              <a:gd name="connsiteY7" fmla="*/ 444843 h 877330"/>
              <a:gd name="connsiteX8" fmla="*/ 543698 w 810679"/>
              <a:gd name="connsiteY8" fmla="*/ 395416 h 877330"/>
              <a:gd name="connsiteX9" fmla="*/ 518984 w 810679"/>
              <a:gd name="connsiteY9" fmla="*/ 358346 h 877330"/>
              <a:gd name="connsiteX10" fmla="*/ 481914 w 810679"/>
              <a:gd name="connsiteY10" fmla="*/ 333633 h 877330"/>
              <a:gd name="connsiteX11" fmla="*/ 395417 w 810679"/>
              <a:gd name="connsiteY11" fmla="*/ 234779 h 877330"/>
              <a:gd name="connsiteX12" fmla="*/ 370703 w 810679"/>
              <a:gd name="connsiteY12" fmla="*/ 160638 h 877330"/>
              <a:gd name="connsiteX13" fmla="*/ 358346 w 810679"/>
              <a:gd name="connsiteY13" fmla="*/ 123568 h 877330"/>
              <a:gd name="connsiteX14" fmla="*/ 296562 w 810679"/>
              <a:gd name="connsiteY14" fmla="*/ 12357 h 877330"/>
              <a:gd name="connsiteX15" fmla="*/ 259492 w 810679"/>
              <a:gd name="connsiteY15" fmla="*/ 0 h 877330"/>
              <a:gd name="connsiteX16" fmla="*/ 111211 w 810679"/>
              <a:gd name="connsiteY16" fmla="*/ 12357 h 877330"/>
              <a:gd name="connsiteX17" fmla="*/ 37071 w 810679"/>
              <a:gd name="connsiteY17" fmla="*/ 37070 h 877330"/>
              <a:gd name="connsiteX18" fmla="*/ 0 w 810679"/>
              <a:gd name="connsiteY18" fmla="*/ 111211 h 877330"/>
              <a:gd name="connsiteX19" fmla="*/ 24714 w 810679"/>
              <a:gd name="connsiteY19" fmla="*/ 234779 h 877330"/>
              <a:gd name="connsiteX20" fmla="*/ 49427 w 810679"/>
              <a:gd name="connsiteY20" fmla="*/ 271849 h 877330"/>
              <a:gd name="connsiteX21" fmla="*/ 74141 w 810679"/>
              <a:gd name="connsiteY21" fmla="*/ 345989 h 877330"/>
              <a:gd name="connsiteX22" fmla="*/ 86498 w 810679"/>
              <a:gd name="connsiteY22" fmla="*/ 383060 h 877330"/>
              <a:gd name="connsiteX23" fmla="*/ 123568 w 810679"/>
              <a:gd name="connsiteY23" fmla="*/ 407773 h 877330"/>
              <a:gd name="connsiteX24" fmla="*/ 148281 w 810679"/>
              <a:gd name="connsiteY24" fmla="*/ 444843 h 877330"/>
              <a:gd name="connsiteX25" fmla="*/ 160638 w 810679"/>
              <a:gd name="connsiteY25" fmla="*/ 481914 h 877330"/>
              <a:gd name="connsiteX26" fmla="*/ 234779 w 810679"/>
              <a:gd name="connsiteY26" fmla="*/ 531341 h 877330"/>
              <a:gd name="connsiteX27" fmla="*/ 271849 w 810679"/>
              <a:gd name="connsiteY27" fmla="*/ 556054 h 877330"/>
              <a:gd name="connsiteX28" fmla="*/ 308919 w 810679"/>
              <a:gd name="connsiteY28" fmla="*/ 568411 h 877330"/>
              <a:gd name="connsiteX29" fmla="*/ 383060 w 810679"/>
              <a:gd name="connsiteY29" fmla="*/ 617838 h 877330"/>
              <a:gd name="connsiteX30" fmla="*/ 469557 w 810679"/>
              <a:gd name="connsiteY30" fmla="*/ 716692 h 877330"/>
              <a:gd name="connsiteX31" fmla="*/ 531341 w 810679"/>
              <a:gd name="connsiteY31" fmla="*/ 778476 h 877330"/>
              <a:gd name="connsiteX32" fmla="*/ 556054 w 810679"/>
              <a:gd name="connsiteY32" fmla="*/ 815546 h 877330"/>
              <a:gd name="connsiteX33" fmla="*/ 593125 w 810679"/>
              <a:gd name="connsiteY33" fmla="*/ 827903 h 877330"/>
              <a:gd name="connsiteX34" fmla="*/ 630195 w 810679"/>
              <a:gd name="connsiteY34" fmla="*/ 852616 h 877330"/>
              <a:gd name="connsiteX35" fmla="*/ 704335 w 810679"/>
              <a:gd name="connsiteY35" fmla="*/ 877330 h 877330"/>
              <a:gd name="connsiteX36" fmla="*/ 803189 w 810679"/>
              <a:gd name="connsiteY36" fmla="*/ 852616 h 877330"/>
              <a:gd name="connsiteX37" fmla="*/ 803189 w 810679"/>
              <a:gd name="connsiteY37" fmla="*/ 827903 h 87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0679" h="877330">
                <a:moveTo>
                  <a:pt x="803189" y="827903"/>
                </a:moveTo>
                <a:cubicBezTo>
                  <a:pt x="794951" y="809368"/>
                  <a:pt x="767678" y="771557"/>
                  <a:pt x="753762" y="741406"/>
                </a:cubicBezTo>
                <a:cubicBezTo>
                  <a:pt x="742845" y="717753"/>
                  <a:pt x="737287" y="691979"/>
                  <a:pt x="729049" y="667265"/>
                </a:cubicBezTo>
                <a:lnTo>
                  <a:pt x="716692" y="630195"/>
                </a:lnTo>
                <a:cubicBezTo>
                  <a:pt x="712573" y="617838"/>
                  <a:pt x="711560" y="603963"/>
                  <a:pt x="704335" y="593125"/>
                </a:cubicBezTo>
                <a:cubicBezTo>
                  <a:pt x="696097" y="580768"/>
                  <a:pt x="686264" y="569337"/>
                  <a:pt x="679622" y="556054"/>
                </a:cubicBezTo>
                <a:cubicBezTo>
                  <a:pt x="673797" y="544404"/>
                  <a:pt x="673591" y="530370"/>
                  <a:pt x="667265" y="518984"/>
                </a:cubicBezTo>
                <a:cubicBezTo>
                  <a:pt x="652840" y="493020"/>
                  <a:pt x="642552" y="461319"/>
                  <a:pt x="617838" y="444843"/>
                </a:cubicBezTo>
                <a:lnTo>
                  <a:pt x="543698" y="395416"/>
                </a:lnTo>
                <a:cubicBezTo>
                  <a:pt x="535460" y="383059"/>
                  <a:pt x="529485" y="368847"/>
                  <a:pt x="518984" y="358346"/>
                </a:cubicBezTo>
                <a:cubicBezTo>
                  <a:pt x="508483" y="347845"/>
                  <a:pt x="491693" y="344809"/>
                  <a:pt x="481914" y="333633"/>
                </a:cubicBezTo>
                <a:cubicBezTo>
                  <a:pt x="381001" y="218304"/>
                  <a:pt x="478825" y="290383"/>
                  <a:pt x="395417" y="234779"/>
                </a:cubicBezTo>
                <a:lnTo>
                  <a:pt x="370703" y="160638"/>
                </a:lnTo>
                <a:lnTo>
                  <a:pt x="358346" y="123568"/>
                </a:lnTo>
                <a:cubicBezTo>
                  <a:pt x="347466" y="90927"/>
                  <a:pt x="328430" y="22980"/>
                  <a:pt x="296562" y="12357"/>
                </a:cubicBezTo>
                <a:lnTo>
                  <a:pt x="259492" y="0"/>
                </a:lnTo>
                <a:cubicBezTo>
                  <a:pt x="210065" y="4119"/>
                  <a:pt x="160134" y="4203"/>
                  <a:pt x="111211" y="12357"/>
                </a:cubicBezTo>
                <a:cubicBezTo>
                  <a:pt x="85515" y="16640"/>
                  <a:pt x="37071" y="37070"/>
                  <a:pt x="37071" y="37070"/>
                </a:cubicBezTo>
                <a:cubicBezTo>
                  <a:pt x="24576" y="55812"/>
                  <a:pt x="0" y="85632"/>
                  <a:pt x="0" y="111211"/>
                </a:cubicBezTo>
                <a:cubicBezTo>
                  <a:pt x="0" y="133981"/>
                  <a:pt x="9497" y="204345"/>
                  <a:pt x="24714" y="234779"/>
                </a:cubicBezTo>
                <a:cubicBezTo>
                  <a:pt x="31355" y="248062"/>
                  <a:pt x="43395" y="258278"/>
                  <a:pt x="49427" y="271849"/>
                </a:cubicBezTo>
                <a:cubicBezTo>
                  <a:pt x="60007" y="295654"/>
                  <a:pt x="65903" y="321276"/>
                  <a:pt x="74141" y="345989"/>
                </a:cubicBezTo>
                <a:cubicBezTo>
                  <a:pt x="78260" y="358346"/>
                  <a:pt x="75660" y="375835"/>
                  <a:pt x="86498" y="383060"/>
                </a:cubicBezTo>
                <a:lnTo>
                  <a:pt x="123568" y="407773"/>
                </a:lnTo>
                <a:cubicBezTo>
                  <a:pt x="131806" y="420130"/>
                  <a:pt x="141640" y="431560"/>
                  <a:pt x="148281" y="444843"/>
                </a:cubicBezTo>
                <a:cubicBezTo>
                  <a:pt x="154106" y="456493"/>
                  <a:pt x="151428" y="472704"/>
                  <a:pt x="160638" y="481914"/>
                </a:cubicBezTo>
                <a:cubicBezTo>
                  <a:pt x="181641" y="502917"/>
                  <a:pt x="210065" y="514865"/>
                  <a:pt x="234779" y="531341"/>
                </a:cubicBezTo>
                <a:cubicBezTo>
                  <a:pt x="247136" y="539579"/>
                  <a:pt x="257760" y="551358"/>
                  <a:pt x="271849" y="556054"/>
                </a:cubicBezTo>
                <a:cubicBezTo>
                  <a:pt x="284206" y="560173"/>
                  <a:pt x="297533" y="562085"/>
                  <a:pt x="308919" y="568411"/>
                </a:cubicBezTo>
                <a:cubicBezTo>
                  <a:pt x="334883" y="582836"/>
                  <a:pt x="383060" y="617838"/>
                  <a:pt x="383060" y="617838"/>
                </a:cubicBezTo>
                <a:cubicBezTo>
                  <a:pt x="440725" y="704336"/>
                  <a:pt x="407773" y="675503"/>
                  <a:pt x="469557" y="716692"/>
                </a:cubicBezTo>
                <a:cubicBezTo>
                  <a:pt x="535464" y="815549"/>
                  <a:pt x="448960" y="696093"/>
                  <a:pt x="531341" y="778476"/>
                </a:cubicBezTo>
                <a:cubicBezTo>
                  <a:pt x="541842" y="788977"/>
                  <a:pt x="544457" y="806269"/>
                  <a:pt x="556054" y="815546"/>
                </a:cubicBezTo>
                <a:cubicBezTo>
                  <a:pt x="566225" y="823683"/>
                  <a:pt x="581475" y="822078"/>
                  <a:pt x="593125" y="827903"/>
                </a:cubicBezTo>
                <a:cubicBezTo>
                  <a:pt x="606408" y="834544"/>
                  <a:pt x="616624" y="846584"/>
                  <a:pt x="630195" y="852616"/>
                </a:cubicBezTo>
                <a:cubicBezTo>
                  <a:pt x="654000" y="863196"/>
                  <a:pt x="704335" y="877330"/>
                  <a:pt x="704335" y="877330"/>
                </a:cubicBezTo>
                <a:cubicBezTo>
                  <a:pt x="707413" y="876714"/>
                  <a:pt x="790523" y="862749"/>
                  <a:pt x="803189" y="852616"/>
                </a:cubicBezTo>
                <a:cubicBezTo>
                  <a:pt x="814786" y="843339"/>
                  <a:pt x="811427" y="846438"/>
                  <a:pt x="803189" y="827903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4"/>
          </a:p>
        </p:txBody>
      </p:sp>
      <p:cxnSp>
        <p:nvCxnSpPr>
          <p:cNvPr id="34" name="Conector curvado 33">
            <a:extLst>
              <a:ext uri="{FF2B5EF4-FFF2-40B4-BE49-F238E27FC236}">
                <a16:creationId xmlns:a16="http://schemas.microsoft.com/office/drawing/2014/main" id="{178E909E-0D6D-BC42-B707-BE6051E15717}"/>
              </a:ext>
            </a:extLst>
          </p:cNvPr>
          <p:cNvCxnSpPr>
            <a:cxnSpLocks/>
            <a:stCxn id="4" idx="25"/>
            <a:endCxn id="41" idx="3"/>
          </p:cNvCxnSpPr>
          <p:nvPr/>
        </p:nvCxnSpPr>
        <p:spPr>
          <a:xfrm flipH="1">
            <a:off x="4021781" y="2671093"/>
            <a:ext cx="368119" cy="796420"/>
          </a:xfrm>
          <a:prstGeom prst="curvedConnector3">
            <a:avLst>
              <a:gd name="adj1" fmla="val -355286"/>
            </a:avLst>
          </a:prstGeom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Elipse 43">
            <a:extLst>
              <a:ext uri="{FF2B5EF4-FFF2-40B4-BE49-F238E27FC236}">
                <a16:creationId xmlns:a16="http://schemas.microsoft.com/office/drawing/2014/main" id="{F8227316-E812-1042-B0A3-8B7F0F368B9A}"/>
              </a:ext>
            </a:extLst>
          </p:cNvPr>
          <p:cNvSpPr/>
          <p:nvPr/>
        </p:nvSpPr>
        <p:spPr>
          <a:xfrm>
            <a:off x="6055914" y="2442724"/>
            <a:ext cx="296008" cy="175846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5" name="Imagen 44" descr="Imagen que contiene objeto&#10;&#10;&#10;&#10;Descripción generada automáticamente">
            <a:extLst>
              <a:ext uri="{FF2B5EF4-FFF2-40B4-BE49-F238E27FC236}">
                <a16:creationId xmlns:a16="http://schemas.microsoft.com/office/drawing/2014/main" id="{73623281-7FE8-F94F-9DF0-A4A66C9ED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9050" y="140132"/>
            <a:ext cx="1028713" cy="1028713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8B233143-5736-744A-A919-2AEA4FE763CB}"/>
              </a:ext>
            </a:extLst>
          </p:cNvPr>
          <p:cNvSpPr txBox="1"/>
          <p:nvPr/>
        </p:nvSpPr>
        <p:spPr>
          <a:xfrm>
            <a:off x="9263086" y="1114802"/>
            <a:ext cx="1444614" cy="44259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s-ES_tradnl" sz="1600" b="1" dirty="0" err="1">
                <a:solidFill>
                  <a:schemeClr val="bg1"/>
                </a:solidFill>
              </a:rPr>
              <a:t>Accumbens</a:t>
            </a:r>
            <a:endParaRPr lang="es-ES_tradnl" sz="1600" b="1" dirty="0">
              <a:solidFill>
                <a:schemeClr val="bg1"/>
              </a:solidFill>
            </a:endParaRPr>
          </a:p>
        </p:txBody>
      </p:sp>
      <p:cxnSp>
        <p:nvCxnSpPr>
          <p:cNvPr id="47" name="Conector curvado 46">
            <a:extLst>
              <a:ext uri="{FF2B5EF4-FFF2-40B4-BE49-F238E27FC236}">
                <a16:creationId xmlns:a16="http://schemas.microsoft.com/office/drawing/2014/main" id="{2E242779-D2CF-2F4F-BE7D-84BE071DCD3E}"/>
              </a:ext>
            </a:extLst>
          </p:cNvPr>
          <p:cNvCxnSpPr>
            <a:cxnSpLocks/>
            <a:stCxn id="44" idx="0"/>
            <a:endCxn id="46" idx="1"/>
          </p:cNvCxnSpPr>
          <p:nvPr/>
        </p:nvCxnSpPr>
        <p:spPr>
          <a:xfrm rot="5400000" flipH="1" flipV="1">
            <a:off x="7180190" y="359828"/>
            <a:ext cx="1106625" cy="3059168"/>
          </a:xfrm>
          <a:prstGeom prst="curvedConnector2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FD39B1E-A388-654D-8485-C8291509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28</a:t>
            </a:fld>
            <a:endParaRPr lang="es-ES"/>
          </a:p>
        </p:txBody>
      </p:sp>
      <p:pic>
        <p:nvPicPr>
          <p:cNvPr id="6" name="Imagen 5" descr="Imagen que contiene gráficos vectoriales&#10;&#10;&#10;&#10;Descripción generada automáticamente">
            <a:extLst>
              <a:ext uri="{FF2B5EF4-FFF2-40B4-BE49-F238E27FC236}">
                <a16:creationId xmlns:a16="http://schemas.microsoft.com/office/drawing/2014/main" id="{6DE85EDF-859D-E54E-8A6C-E36240CDFE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498" y="112224"/>
            <a:ext cx="2813785" cy="104536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A0C93E77-729D-2F45-A399-3A76779D4E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3"/>
          <a:stretch/>
        </p:blipFill>
        <p:spPr>
          <a:xfrm>
            <a:off x="7351199" y="1492199"/>
            <a:ext cx="1877182" cy="1283313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1F145C48-8067-8E4B-A66F-48FD2D59879D}"/>
              </a:ext>
            </a:extLst>
          </p:cNvPr>
          <p:cNvSpPr txBox="1"/>
          <p:nvPr/>
        </p:nvSpPr>
        <p:spPr>
          <a:xfrm>
            <a:off x="10879916" y="4647969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4AE5339-0937-BC44-8B1F-0C6B7AD111C4}"/>
              </a:ext>
            </a:extLst>
          </p:cNvPr>
          <p:cNvSpPr txBox="1"/>
          <p:nvPr/>
        </p:nvSpPr>
        <p:spPr>
          <a:xfrm>
            <a:off x="2471499" y="3245276"/>
            <a:ext cx="1550282" cy="4444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normAutofit fontScale="92500" lnSpcReduction="20000"/>
          </a:bodyPr>
          <a:lstStyle/>
          <a:p>
            <a:r>
              <a:rPr lang="es-ES_tradnl" sz="1404" b="1">
                <a:solidFill>
                  <a:schemeClr val="bg1"/>
                </a:solidFill>
              </a:rPr>
              <a:t>C</a:t>
            </a:r>
            <a:r>
              <a:rPr lang="es-ES" sz="1404" b="1" err="1">
                <a:solidFill>
                  <a:schemeClr val="bg1"/>
                </a:solidFill>
              </a:rPr>
              <a:t>órtex</a:t>
            </a:r>
            <a:r>
              <a:rPr lang="es-ES" sz="1404" b="1">
                <a:solidFill>
                  <a:schemeClr val="bg1"/>
                </a:solidFill>
              </a:rPr>
              <a:t> prefrontal medial</a:t>
            </a:r>
            <a:endParaRPr lang="es-ES_tradnl" sz="1404" b="1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D6AFAC-EF25-1241-B471-DA68D6F497C1}"/>
              </a:ext>
            </a:extLst>
          </p:cNvPr>
          <p:cNvSpPr txBox="1"/>
          <p:nvPr/>
        </p:nvSpPr>
        <p:spPr>
          <a:xfrm>
            <a:off x="2214200" y="5921420"/>
            <a:ext cx="3905236" cy="5232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sz="2800" dirty="0"/>
              <a:t>Posible apego ansioso</a:t>
            </a:r>
          </a:p>
        </p:txBody>
      </p:sp>
      <p:pic>
        <p:nvPicPr>
          <p:cNvPr id="53" name="Imagen 52" descr="Imagen que contiene ropa, hombre&#10;&#10;&#10;&#10;Descripción generada automáticamente">
            <a:extLst>
              <a:ext uri="{FF2B5EF4-FFF2-40B4-BE49-F238E27FC236}">
                <a16:creationId xmlns:a16="http://schemas.microsoft.com/office/drawing/2014/main" id="{42709B5D-23D6-B679-17CD-B8C40C9978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46" t="4754" r="1923" b="13028"/>
          <a:stretch/>
        </p:blipFill>
        <p:spPr>
          <a:xfrm>
            <a:off x="154786" y="2419844"/>
            <a:ext cx="2853414" cy="189307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CE7E7EA-1DD6-7740-AE3B-A12DAEED322B}"/>
              </a:ext>
            </a:extLst>
          </p:cNvPr>
          <p:cNvSpPr/>
          <p:nvPr/>
        </p:nvSpPr>
        <p:spPr>
          <a:xfrm>
            <a:off x="3262627" y="431800"/>
            <a:ext cx="1774962" cy="33073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es-ES_tradnl" sz="4000" dirty="0">
                <a:solidFill>
                  <a:schemeClr val="tx1"/>
                </a:solidFill>
              </a:rPr>
              <a:t>Hipersensible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B07BC81B-04B0-9D4E-B449-4986C7988C8D}"/>
              </a:ext>
            </a:extLst>
          </p:cNvPr>
          <p:cNvSpPr/>
          <p:nvPr/>
        </p:nvSpPr>
        <p:spPr>
          <a:xfrm>
            <a:off x="566552" y="4111090"/>
            <a:ext cx="1774962" cy="33073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es-ES_tradnl" sz="4000" dirty="0">
                <a:solidFill>
                  <a:schemeClr val="tx1"/>
                </a:solidFill>
              </a:rPr>
              <a:t>Debilucho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C51D9FDB-E7D0-E94C-9EB6-CC567F9EFA6F}"/>
              </a:ext>
            </a:extLst>
          </p:cNvPr>
          <p:cNvSpPr/>
          <p:nvPr/>
        </p:nvSpPr>
        <p:spPr>
          <a:xfrm>
            <a:off x="10305777" y="945069"/>
            <a:ext cx="1774962" cy="33073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es-ES_tradnl" sz="4000" dirty="0">
                <a:solidFill>
                  <a:schemeClr val="tx1"/>
                </a:solidFill>
              </a:rPr>
              <a:t>Insaciable </a:t>
            </a:r>
          </a:p>
        </p:txBody>
      </p:sp>
      <p:pic>
        <p:nvPicPr>
          <p:cNvPr id="43" name="Imagen 42" descr="Hemisferios-Cerebrales1 humor.jpg">
            <a:extLst>
              <a:ext uri="{FF2B5EF4-FFF2-40B4-BE49-F238E27FC236}">
                <a16:creationId xmlns:a16="http://schemas.microsoft.com/office/drawing/2014/main" id="{03B022C4-1576-E845-BB55-853980A0499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285" t="-1" b="-2275"/>
          <a:stretch/>
        </p:blipFill>
        <p:spPr>
          <a:xfrm>
            <a:off x="9692270" y="1631575"/>
            <a:ext cx="2009711" cy="2875455"/>
          </a:xfrm>
          <a:prstGeom prst="rect">
            <a:avLst/>
          </a:prstGeom>
        </p:spPr>
      </p:pic>
      <p:sp>
        <p:nvSpPr>
          <p:cNvPr id="50" name="Rectángulo 49">
            <a:extLst>
              <a:ext uri="{FF2B5EF4-FFF2-40B4-BE49-F238E27FC236}">
                <a16:creationId xmlns:a16="http://schemas.microsoft.com/office/drawing/2014/main" id="{03EF95F3-A9B6-AD1F-F92E-CE121865825D}"/>
              </a:ext>
            </a:extLst>
          </p:cNvPr>
          <p:cNvSpPr/>
          <p:nvPr/>
        </p:nvSpPr>
        <p:spPr>
          <a:xfrm>
            <a:off x="9809644" y="3875581"/>
            <a:ext cx="1774962" cy="33073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es-ES_tradnl" sz="4000" dirty="0">
                <a:solidFill>
                  <a:schemeClr val="tx1"/>
                </a:solidFill>
              </a:rPr>
              <a:t>Drama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001180F2-4B94-73DB-CC3E-1FD3CE465679}"/>
              </a:ext>
            </a:extLst>
          </p:cNvPr>
          <p:cNvSpPr/>
          <p:nvPr/>
        </p:nvSpPr>
        <p:spPr>
          <a:xfrm>
            <a:off x="6096000" y="2533484"/>
            <a:ext cx="1774962" cy="33073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es-ES_tradnl" sz="4000" dirty="0">
                <a:solidFill>
                  <a:schemeClr val="tx1"/>
                </a:solidFill>
              </a:rPr>
              <a:t>Hiperactiva</a:t>
            </a:r>
          </a:p>
        </p:txBody>
      </p:sp>
    </p:spTree>
    <p:extLst>
      <p:ext uri="{BB962C8B-B14F-4D97-AF65-F5344CB8AC3E}">
        <p14:creationId xmlns:p14="http://schemas.microsoft.com/office/powerpoint/2010/main" val="23754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152">
        <p:random/>
      </p:transition>
    </mc:Choice>
    <mc:Fallback xmlns="">
      <p:transition spd="slow" advTm="97152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852" y="14718"/>
            <a:ext cx="6530828" cy="5558542"/>
          </a:xfrm>
          <a:prstGeom prst="rect">
            <a:avLst/>
          </a:prstGeom>
        </p:spPr>
      </p:pic>
      <p:sp>
        <p:nvSpPr>
          <p:cNvPr id="10" name="Forma libre 9"/>
          <p:cNvSpPr/>
          <p:nvPr/>
        </p:nvSpPr>
        <p:spPr>
          <a:xfrm>
            <a:off x="3562054" y="2442724"/>
            <a:ext cx="1643172" cy="903528"/>
          </a:xfrm>
          <a:custGeom>
            <a:avLst/>
            <a:gdLst>
              <a:gd name="connsiteX0" fmla="*/ 533400 w 948306"/>
              <a:gd name="connsiteY0" fmla="*/ 130629 h 664029"/>
              <a:gd name="connsiteX1" fmla="*/ 674914 w 948306"/>
              <a:gd name="connsiteY1" fmla="*/ 250372 h 664029"/>
              <a:gd name="connsiteX2" fmla="*/ 740229 w 948306"/>
              <a:gd name="connsiteY2" fmla="*/ 272143 h 664029"/>
              <a:gd name="connsiteX3" fmla="*/ 805543 w 948306"/>
              <a:gd name="connsiteY3" fmla="*/ 304800 h 664029"/>
              <a:gd name="connsiteX4" fmla="*/ 870857 w 948306"/>
              <a:gd name="connsiteY4" fmla="*/ 348343 h 664029"/>
              <a:gd name="connsiteX5" fmla="*/ 881743 w 948306"/>
              <a:gd name="connsiteY5" fmla="*/ 381000 h 664029"/>
              <a:gd name="connsiteX6" fmla="*/ 914400 w 948306"/>
              <a:gd name="connsiteY6" fmla="*/ 402772 h 664029"/>
              <a:gd name="connsiteX7" fmla="*/ 936171 w 948306"/>
              <a:gd name="connsiteY7" fmla="*/ 435429 h 664029"/>
              <a:gd name="connsiteX8" fmla="*/ 936171 w 948306"/>
              <a:gd name="connsiteY8" fmla="*/ 566057 h 664029"/>
              <a:gd name="connsiteX9" fmla="*/ 925286 w 948306"/>
              <a:gd name="connsiteY9" fmla="*/ 598714 h 664029"/>
              <a:gd name="connsiteX10" fmla="*/ 892629 w 948306"/>
              <a:gd name="connsiteY10" fmla="*/ 609600 h 664029"/>
              <a:gd name="connsiteX11" fmla="*/ 838200 w 948306"/>
              <a:gd name="connsiteY11" fmla="*/ 653143 h 664029"/>
              <a:gd name="connsiteX12" fmla="*/ 805543 w 948306"/>
              <a:gd name="connsiteY12" fmla="*/ 664029 h 664029"/>
              <a:gd name="connsiteX13" fmla="*/ 685800 w 948306"/>
              <a:gd name="connsiteY13" fmla="*/ 653143 h 664029"/>
              <a:gd name="connsiteX14" fmla="*/ 620486 w 948306"/>
              <a:gd name="connsiteY14" fmla="*/ 631372 h 664029"/>
              <a:gd name="connsiteX15" fmla="*/ 522514 w 948306"/>
              <a:gd name="connsiteY15" fmla="*/ 598714 h 664029"/>
              <a:gd name="connsiteX16" fmla="*/ 489857 w 948306"/>
              <a:gd name="connsiteY16" fmla="*/ 587829 h 664029"/>
              <a:gd name="connsiteX17" fmla="*/ 381000 w 948306"/>
              <a:gd name="connsiteY17" fmla="*/ 555172 h 664029"/>
              <a:gd name="connsiteX18" fmla="*/ 348343 w 948306"/>
              <a:gd name="connsiteY18" fmla="*/ 544286 h 664029"/>
              <a:gd name="connsiteX19" fmla="*/ 315686 w 948306"/>
              <a:gd name="connsiteY19" fmla="*/ 533400 h 664029"/>
              <a:gd name="connsiteX20" fmla="*/ 272143 w 948306"/>
              <a:gd name="connsiteY20" fmla="*/ 489857 h 664029"/>
              <a:gd name="connsiteX21" fmla="*/ 206829 w 948306"/>
              <a:gd name="connsiteY21" fmla="*/ 468086 h 664029"/>
              <a:gd name="connsiteX22" fmla="*/ 152400 w 948306"/>
              <a:gd name="connsiteY22" fmla="*/ 435429 h 664029"/>
              <a:gd name="connsiteX23" fmla="*/ 108857 w 948306"/>
              <a:gd name="connsiteY23" fmla="*/ 391886 h 664029"/>
              <a:gd name="connsiteX24" fmla="*/ 76200 w 948306"/>
              <a:gd name="connsiteY24" fmla="*/ 381000 h 664029"/>
              <a:gd name="connsiteX25" fmla="*/ 21771 w 948306"/>
              <a:gd name="connsiteY25" fmla="*/ 337457 h 664029"/>
              <a:gd name="connsiteX26" fmla="*/ 0 w 948306"/>
              <a:gd name="connsiteY26" fmla="*/ 304800 h 664029"/>
              <a:gd name="connsiteX27" fmla="*/ 10886 w 948306"/>
              <a:gd name="connsiteY27" fmla="*/ 228600 h 664029"/>
              <a:gd name="connsiteX28" fmla="*/ 32657 w 948306"/>
              <a:gd name="connsiteY28" fmla="*/ 195943 h 664029"/>
              <a:gd name="connsiteX29" fmla="*/ 108857 w 948306"/>
              <a:gd name="connsiteY29" fmla="*/ 130629 h 664029"/>
              <a:gd name="connsiteX30" fmla="*/ 185057 w 948306"/>
              <a:gd name="connsiteY30" fmla="*/ 54429 h 664029"/>
              <a:gd name="connsiteX31" fmla="*/ 250371 w 948306"/>
              <a:gd name="connsiteY31" fmla="*/ 21772 h 664029"/>
              <a:gd name="connsiteX32" fmla="*/ 337457 w 948306"/>
              <a:gd name="connsiteY32" fmla="*/ 0 h 664029"/>
              <a:gd name="connsiteX33" fmla="*/ 424543 w 948306"/>
              <a:gd name="connsiteY33" fmla="*/ 43543 h 664029"/>
              <a:gd name="connsiteX34" fmla="*/ 522514 w 948306"/>
              <a:gd name="connsiteY34" fmla="*/ 65314 h 664029"/>
              <a:gd name="connsiteX35" fmla="*/ 544286 w 948306"/>
              <a:gd name="connsiteY35" fmla="*/ 87086 h 664029"/>
              <a:gd name="connsiteX36" fmla="*/ 533400 w 948306"/>
              <a:gd name="connsiteY36" fmla="*/ 130629 h 66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48306" h="664029">
                <a:moveTo>
                  <a:pt x="533400" y="130629"/>
                </a:moveTo>
                <a:cubicBezTo>
                  <a:pt x="555171" y="157843"/>
                  <a:pt x="627314" y="234506"/>
                  <a:pt x="674914" y="250372"/>
                </a:cubicBezTo>
                <a:cubicBezTo>
                  <a:pt x="696686" y="257629"/>
                  <a:pt x="721134" y="259413"/>
                  <a:pt x="740229" y="272143"/>
                </a:cubicBezTo>
                <a:cubicBezTo>
                  <a:pt x="885219" y="368801"/>
                  <a:pt x="670325" y="229678"/>
                  <a:pt x="805543" y="304800"/>
                </a:cubicBezTo>
                <a:cubicBezTo>
                  <a:pt x="828416" y="317507"/>
                  <a:pt x="870857" y="348343"/>
                  <a:pt x="870857" y="348343"/>
                </a:cubicBezTo>
                <a:cubicBezTo>
                  <a:pt x="874486" y="359229"/>
                  <a:pt x="874575" y="372040"/>
                  <a:pt x="881743" y="381000"/>
                </a:cubicBezTo>
                <a:cubicBezTo>
                  <a:pt x="889916" y="391216"/>
                  <a:pt x="905149" y="393521"/>
                  <a:pt x="914400" y="402772"/>
                </a:cubicBezTo>
                <a:cubicBezTo>
                  <a:pt x="923651" y="412023"/>
                  <a:pt x="928914" y="424543"/>
                  <a:pt x="936171" y="435429"/>
                </a:cubicBezTo>
                <a:cubicBezTo>
                  <a:pt x="952438" y="500495"/>
                  <a:pt x="952265" y="477537"/>
                  <a:pt x="936171" y="566057"/>
                </a:cubicBezTo>
                <a:cubicBezTo>
                  <a:pt x="934118" y="577346"/>
                  <a:pt x="933400" y="590600"/>
                  <a:pt x="925286" y="598714"/>
                </a:cubicBezTo>
                <a:cubicBezTo>
                  <a:pt x="917172" y="606828"/>
                  <a:pt x="903515" y="605971"/>
                  <a:pt x="892629" y="609600"/>
                </a:cubicBezTo>
                <a:cubicBezTo>
                  <a:pt x="872378" y="629851"/>
                  <a:pt x="865665" y="639410"/>
                  <a:pt x="838200" y="653143"/>
                </a:cubicBezTo>
                <a:cubicBezTo>
                  <a:pt x="827937" y="658275"/>
                  <a:pt x="816429" y="660400"/>
                  <a:pt x="805543" y="664029"/>
                </a:cubicBezTo>
                <a:cubicBezTo>
                  <a:pt x="765629" y="660400"/>
                  <a:pt x="725269" y="660108"/>
                  <a:pt x="685800" y="653143"/>
                </a:cubicBezTo>
                <a:cubicBezTo>
                  <a:pt x="663200" y="649155"/>
                  <a:pt x="642257" y="638629"/>
                  <a:pt x="620486" y="631372"/>
                </a:cubicBezTo>
                <a:lnTo>
                  <a:pt x="522514" y="598714"/>
                </a:lnTo>
                <a:cubicBezTo>
                  <a:pt x="511628" y="595086"/>
                  <a:pt x="500989" y="590612"/>
                  <a:pt x="489857" y="587829"/>
                </a:cubicBezTo>
                <a:cubicBezTo>
                  <a:pt x="424053" y="571378"/>
                  <a:pt x="460502" y="581673"/>
                  <a:pt x="381000" y="555172"/>
                </a:cubicBezTo>
                <a:lnTo>
                  <a:pt x="348343" y="544286"/>
                </a:lnTo>
                <a:lnTo>
                  <a:pt x="315686" y="533400"/>
                </a:lnTo>
                <a:cubicBezTo>
                  <a:pt x="301172" y="518886"/>
                  <a:pt x="291616" y="496348"/>
                  <a:pt x="272143" y="489857"/>
                </a:cubicBezTo>
                <a:lnTo>
                  <a:pt x="206829" y="468086"/>
                </a:lnTo>
                <a:cubicBezTo>
                  <a:pt x="126384" y="387641"/>
                  <a:pt x="251319" y="506085"/>
                  <a:pt x="152400" y="435429"/>
                </a:cubicBezTo>
                <a:cubicBezTo>
                  <a:pt x="135697" y="423498"/>
                  <a:pt x="128330" y="398377"/>
                  <a:pt x="108857" y="391886"/>
                </a:cubicBezTo>
                <a:cubicBezTo>
                  <a:pt x="97971" y="388257"/>
                  <a:pt x="86463" y="386132"/>
                  <a:pt x="76200" y="381000"/>
                </a:cubicBezTo>
                <a:cubicBezTo>
                  <a:pt x="57339" y="371570"/>
                  <a:pt x="35271" y="354333"/>
                  <a:pt x="21771" y="337457"/>
                </a:cubicBezTo>
                <a:cubicBezTo>
                  <a:pt x="13598" y="327241"/>
                  <a:pt x="7257" y="315686"/>
                  <a:pt x="0" y="304800"/>
                </a:cubicBezTo>
                <a:cubicBezTo>
                  <a:pt x="3629" y="279400"/>
                  <a:pt x="3513" y="253176"/>
                  <a:pt x="10886" y="228600"/>
                </a:cubicBezTo>
                <a:cubicBezTo>
                  <a:pt x="14645" y="216069"/>
                  <a:pt x="24143" y="205876"/>
                  <a:pt x="32657" y="195943"/>
                </a:cubicBezTo>
                <a:cubicBezTo>
                  <a:pt x="67853" y="154881"/>
                  <a:pt x="70337" y="156308"/>
                  <a:pt x="108857" y="130629"/>
                </a:cubicBezTo>
                <a:cubicBezTo>
                  <a:pt x="158765" y="55767"/>
                  <a:pt x="127576" y="73588"/>
                  <a:pt x="185057" y="54429"/>
                </a:cubicBezTo>
                <a:cubicBezTo>
                  <a:pt x="219358" y="31561"/>
                  <a:pt x="212233" y="32173"/>
                  <a:pt x="250371" y="21772"/>
                </a:cubicBezTo>
                <a:cubicBezTo>
                  <a:pt x="279239" y="13899"/>
                  <a:pt x="337457" y="0"/>
                  <a:pt x="337457" y="0"/>
                </a:cubicBezTo>
                <a:cubicBezTo>
                  <a:pt x="470413" y="26592"/>
                  <a:pt x="326026" y="-12753"/>
                  <a:pt x="424543" y="43543"/>
                </a:cubicBezTo>
                <a:cubicBezTo>
                  <a:pt x="432823" y="48275"/>
                  <a:pt x="519221" y="64656"/>
                  <a:pt x="522514" y="65314"/>
                </a:cubicBezTo>
                <a:cubicBezTo>
                  <a:pt x="529771" y="72571"/>
                  <a:pt x="537875" y="79072"/>
                  <a:pt x="544286" y="87086"/>
                </a:cubicBezTo>
                <a:cubicBezTo>
                  <a:pt x="552459" y="97302"/>
                  <a:pt x="511629" y="103415"/>
                  <a:pt x="533400" y="130629"/>
                </a:cubicBez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530"/>
          </a:p>
        </p:txBody>
      </p:sp>
      <p:sp>
        <p:nvSpPr>
          <p:cNvPr id="11" name="Forma libre 10"/>
          <p:cNvSpPr/>
          <p:nvPr/>
        </p:nvSpPr>
        <p:spPr>
          <a:xfrm>
            <a:off x="3351253" y="1415168"/>
            <a:ext cx="464939" cy="812422"/>
          </a:xfrm>
          <a:custGeom>
            <a:avLst/>
            <a:gdLst>
              <a:gd name="connsiteX0" fmla="*/ 326580 w 349135"/>
              <a:gd name="connsiteY0" fmla="*/ 468 h 610068"/>
              <a:gd name="connsiteX1" fmla="*/ 272151 w 349135"/>
              <a:gd name="connsiteY1" fmla="*/ 44011 h 610068"/>
              <a:gd name="connsiteX2" fmla="*/ 239494 w 349135"/>
              <a:gd name="connsiteY2" fmla="*/ 109325 h 610068"/>
              <a:gd name="connsiteX3" fmla="*/ 217722 w 349135"/>
              <a:gd name="connsiteY3" fmla="*/ 131096 h 610068"/>
              <a:gd name="connsiteX4" fmla="*/ 174180 w 349135"/>
              <a:gd name="connsiteY4" fmla="*/ 174639 h 610068"/>
              <a:gd name="connsiteX5" fmla="*/ 163294 w 349135"/>
              <a:gd name="connsiteY5" fmla="*/ 207296 h 610068"/>
              <a:gd name="connsiteX6" fmla="*/ 141522 w 349135"/>
              <a:gd name="connsiteY6" fmla="*/ 229068 h 610068"/>
              <a:gd name="connsiteX7" fmla="*/ 119751 w 349135"/>
              <a:gd name="connsiteY7" fmla="*/ 261725 h 610068"/>
              <a:gd name="connsiteX8" fmla="*/ 87094 w 349135"/>
              <a:gd name="connsiteY8" fmla="*/ 316154 h 610068"/>
              <a:gd name="connsiteX9" fmla="*/ 76208 w 349135"/>
              <a:gd name="connsiteY9" fmla="*/ 348811 h 610068"/>
              <a:gd name="connsiteX10" fmla="*/ 54437 w 349135"/>
              <a:gd name="connsiteY10" fmla="*/ 381468 h 610068"/>
              <a:gd name="connsiteX11" fmla="*/ 32665 w 349135"/>
              <a:gd name="connsiteY11" fmla="*/ 512096 h 610068"/>
              <a:gd name="connsiteX12" fmla="*/ 10894 w 349135"/>
              <a:gd name="connsiteY12" fmla="*/ 533868 h 610068"/>
              <a:gd name="connsiteX13" fmla="*/ 21780 w 349135"/>
              <a:gd name="connsiteY13" fmla="*/ 588296 h 610068"/>
              <a:gd name="connsiteX14" fmla="*/ 87094 w 349135"/>
              <a:gd name="connsiteY14" fmla="*/ 610068 h 610068"/>
              <a:gd name="connsiteX15" fmla="*/ 185065 w 349135"/>
              <a:gd name="connsiteY15" fmla="*/ 599182 h 610068"/>
              <a:gd name="connsiteX16" fmla="*/ 228608 w 349135"/>
              <a:gd name="connsiteY16" fmla="*/ 544754 h 610068"/>
              <a:gd name="connsiteX17" fmla="*/ 250380 w 349135"/>
              <a:gd name="connsiteY17" fmla="*/ 414125 h 610068"/>
              <a:gd name="connsiteX18" fmla="*/ 261265 w 349135"/>
              <a:gd name="connsiteY18" fmla="*/ 370582 h 610068"/>
              <a:gd name="connsiteX19" fmla="*/ 272151 w 349135"/>
              <a:gd name="connsiteY19" fmla="*/ 239954 h 610068"/>
              <a:gd name="connsiteX20" fmla="*/ 304808 w 349135"/>
              <a:gd name="connsiteY20" fmla="*/ 131096 h 610068"/>
              <a:gd name="connsiteX21" fmla="*/ 326580 w 349135"/>
              <a:gd name="connsiteY21" fmla="*/ 54896 h 610068"/>
              <a:gd name="connsiteX22" fmla="*/ 348351 w 349135"/>
              <a:gd name="connsiteY22" fmla="*/ 22239 h 610068"/>
              <a:gd name="connsiteX23" fmla="*/ 326580 w 349135"/>
              <a:gd name="connsiteY23" fmla="*/ 468 h 61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9135" h="610068">
                <a:moveTo>
                  <a:pt x="326580" y="468"/>
                </a:moveTo>
                <a:cubicBezTo>
                  <a:pt x="313880" y="4097"/>
                  <a:pt x="288580" y="27582"/>
                  <a:pt x="272151" y="44011"/>
                </a:cubicBezTo>
                <a:cubicBezTo>
                  <a:pt x="230859" y="85303"/>
                  <a:pt x="266056" y="65057"/>
                  <a:pt x="239494" y="109325"/>
                </a:cubicBezTo>
                <a:cubicBezTo>
                  <a:pt x="234213" y="118126"/>
                  <a:pt x="224979" y="123839"/>
                  <a:pt x="217722" y="131096"/>
                </a:cubicBezTo>
                <a:cubicBezTo>
                  <a:pt x="188696" y="218181"/>
                  <a:pt x="232235" y="116585"/>
                  <a:pt x="174180" y="174639"/>
                </a:cubicBezTo>
                <a:cubicBezTo>
                  <a:pt x="166066" y="182753"/>
                  <a:pt x="169198" y="197457"/>
                  <a:pt x="163294" y="207296"/>
                </a:cubicBezTo>
                <a:cubicBezTo>
                  <a:pt x="158013" y="216097"/>
                  <a:pt x="147933" y="221054"/>
                  <a:pt x="141522" y="229068"/>
                </a:cubicBezTo>
                <a:cubicBezTo>
                  <a:pt x="133349" y="239284"/>
                  <a:pt x="125602" y="250023"/>
                  <a:pt x="119751" y="261725"/>
                </a:cubicBezTo>
                <a:cubicBezTo>
                  <a:pt x="91488" y="318250"/>
                  <a:pt x="129618" y="273628"/>
                  <a:pt x="87094" y="316154"/>
                </a:cubicBezTo>
                <a:cubicBezTo>
                  <a:pt x="83465" y="327040"/>
                  <a:pt x="81340" y="338548"/>
                  <a:pt x="76208" y="348811"/>
                </a:cubicBezTo>
                <a:cubicBezTo>
                  <a:pt x="70357" y="360513"/>
                  <a:pt x="57610" y="368776"/>
                  <a:pt x="54437" y="381468"/>
                </a:cubicBezTo>
                <a:cubicBezTo>
                  <a:pt x="51056" y="394994"/>
                  <a:pt x="50879" y="481740"/>
                  <a:pt x="32665" y="512096"/>
                </a:cubicBezTo>
                <a:cubicBezTo>
                  <a:pt x="27385" y="520897"/>
                  <a:pt x="18151" y="526611"/>
                  <a:pt x="10894" y="533868"/>
                </a:cubicBezTo>
                <a:cubicBezTo>
                  <a:pt x="1535" y="561943"/>
                  <a:pt x="-12375" y="571218"/>
                  <a:pt x="21780" y="588296"/>
                </a:cubicBezTo>
                <a:cubicBezTo>
                  <a:pt x="42306" y="598559"/>
                  <a:pt x="87094" y="610068"/>
                  <a:pt x="87094" y="610068"/>
                </a:cubicBezTo>
                <a:cubicBezTo>
                  <a:pt x="119751" y="606439"/>
                  <a:pt x="153188" y="607151"/>
                  <a:pt x="185065" y="599182"/>
                </a:cubicBezTo>
                <a:cubicBezTo>
                  <a:pt x="218012" y="590945"/>
                  <a:pt x="221704" y="572370"/>
                  <a:pt x="228608" y="544754"/>
                </a:cubicBezTo>
                <a:cubicBezTo>
                  <a:pt x="243649" y="484591"/>
                  <a:pt x="238093" y="481704"/>
                  <a:pt x="250380" y="414125"/>
                </a:cubicBezTo>
                <a:cubicBezTo>
                  <a:pt x="253056" y="399405"/>
                  <a:pt x="257637" y="385096"/>
                  <a:pt x="261265" y="370582"/>
                </a:cubicBezTo>
                <a:cubicBezTo>
                  <a:pt x="264894" y="327039"/>
                  <a:pt x="266731" y="283310"/>
                  <a:pt x="272151" y="239954"/>
                </a:cubicBezTo>
                <a:cubicBezTo>
                  <a:pt x="276470" y="205407"/>
                  <a:pt x="296918" y="162654"/>
                  <a:pt x="304808" y="131096"/>
                </a:cubicBezTo>
                <a:cubicBezTo>
                  <a:pt x="308296" y="117145"/>
                  <a:pt x="318772" y="70512"/>
                  <a:pt x="326580" y="54896"/>
                </a:cubicBezTo>
                <a:cubicBezTo>
                  <a:pt x="332431" y="43194"/>
                  <a:pt x="341620" y="33457"/>
                  <a:pt x="348351" y="22239"/>
                </a:cubicBezTo>
                <a:cubicBezTo>
                  <a:pt x="352525" y="15282"/>
                  <a:pt x="339280" y="-3161"/>
                  <a:pt x="326580" y="468"/>
                </a:cubicBez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53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438" y="3875581"/>
            <a:ext cx="1170616" cy="801755"/>
          </a:xfrm>
          <a:prstGeom prst="rect">
            <a:avLst/>
          </a:prstGeom>
        </p:spPr>
      </p:pic>
      <p:cxnSp>
        <p:nvCxnSpPr>
          <p:cNvPr id="17" name="Conector curvado 16"/>
          <p:cNvCxnSpPr>
            <a:cxnSpLocks/>
            <a:stCxn id="11" idx="8"/>
            <a:endCxn id="23" idx="3"/>
          </p:cNvCxnSpPr>
          <p:nvPr/>
        </p:nvCxnSpPr>
        <p:spPr>
          <a:xfrm flipH="1">
            <a:off x="1918103" y="1836187"/>
            <a:ext cx="1549132" cy="112523"/>
          </a:xfrm>
          <a:prstGeom prst="curvedConnector5">
            <a:avLst>
              <a:gd name="adj1" fmla="val -14757"/>
              <a:gd name="adj2" fmla="val -235313"/>
              <a:gd name="adj3" fmla="val 76269"/>
            </a:avLst>
          </a:prstGeom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189611" y="1601679"/>
            <a:ext cx="1728492" cy="69406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normAutofit/>
          </a:bodyPr>
          <a:lstStyle/>
          <a:p>
            <a:r>
              <a:rPr lang="es-ES_tradnl" sz="1404" b="1" dirty="0">
                <a:solidFill>
                  <a:schemeClr val="bg1">
                    <a:lumMod val="95000"/>
                  </a:schemeClr>
                </a:solidFill>
              </a:rPr>
              <a:t>Córtex prefrontal </a:t>
            </a:r>
            <a:r>
              <a:rPr lang="es-ES_tradnl" sz="1404" b="1" dirty="0" err="1">
                <a:solidFill>
                  <a:schemeClr val="bg1">
                    <a:lumMod val="95000"/>
                  </a:schemeClr>
                </a:solidFill>
              </a:rPr>
              <a:t>dorsolateral</a:t>
            </a:r>
            <a:endParaRPr lang="es-ES_tradnl" sz="1404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0" name="Conector curvado 39"/>
          <p:cNvCxnSpPr>
            <a:cxnSpLocks/>
            <a:stCxn id="10" idx="20"/>
            <a:endCxn id="48" idx="3"/>
          </p:cNvCxnSpPr>
          <p:nvPr/>
        </p:nvCxnSpPr>
        <p:spPr>
          <a:xfrm flipH="1">
            <a:off x="2214200" y="3109260"/>
            <a:ext cx="1819408" cy="1770506"/>
          </a:xfrm>
          <a:prstGeom prst="curvedConnector3">
            <a:avLst>
              <a:gd name="adj1" fmla="val -34031"/>
            </a:avLst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8" name="CuadroTexto 47"/>
          <p:cNvSpPr txBox="1"/>
          <p:nvPr/>
        </p:nvSpPr>
        <p:spPr>
          <a:xfrm>
            <a:off x="485708" y="4437918"/>
            <a:ext cx="1728492" cy="88369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rmAutofit/>
          </a:bodyPr>
          <a:lstStyle/>
          <a:p>
            <a:r>
              <a:rPr lang="es-ES_tradnl" sz="1404" b="1" dirty="0">
                <a:solidFill>
                  <a:schemeClr val="bg1"/>
                </a:solidFill>
              </a:rPr>
              <a:t>Córtex prefrontal medial </a:t>
            </a:r>
            <a:r>
              <a:rPr lang="es-ES_tradnl" sz="1404" b="1" dirty="0" err="1">
                <a:solidFill>
                  <a:schemeClr val="bg1"/>
                </a:solidFill>
              </a:rPr>
              <a:t>orbitofrontal</a:t>
            </a:r>
            <a:endParaRPr lang="es-ES_tradnl" sz="1404" b="1" dirty="0">
              <a:solidFill>
                <a:schemeClr val="bg1"/>
              </a:solidFill>
            </a:endParaRPr>
          </a:p>
        </p:txBody>
      </p:sp>
      <p:cxnSp>
        <p:nvCxnSpPr>
          <p:cNvPr id="49" name="Conector curvado 48"/>
          <p:cNvCxnSpPr>
            <a:cxnSpLocks/>
          </p:cNvCxnSpPr>
          <p:nvPr/>
        </p:nvCxnSpPr>
        <p:spPr>
          <a:xfrm rot="16200000" flipV="1">
            <a:off x="4767014" y="660040"/>
            <a:ext cx="589481" cy="406753"/>
          </a:xfrm>
          <a:prstGeom prst="curvedConnector2">
            <a:avLst/>
          </a:prstGeom>
          <a:ln w="38100" cmpd="sng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uadroTexto 50"/>
          <p:cNvSpPr txBox="1"/>
          <p:nvPr/>
        </p:nvSpPr>
        <p:spPr>
          <a:xfrm>
            <a:off x="4891863" y="133970"/>
            <a:ext cx="1989175" cy="53808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s-ES_tradnl" sz="1600" b="1" dirty="0">
                <a:solidFill>
                  <a:schemeClr val="bg1"/>
                </a:solidFill>
              </a:rPr>
              <a:t>Córtex </a:t>
            </a:r>
            <a:r>
              <a:rPr lang="es-ES_tradnl" sz="1600" b="1" dirty="0" err="1">
                <a:solidFill>
                  <a:schemeClr val="bg1"/>
                </a:solidFill>
              </a:rPr>
              <a:t>cingulado</a:t>
            </a:r>
            <a:endParaRPr lang="es-ES_tradnl" sz="1600" b="1" dirty="0">
              <a:solidFill>
                <a:schemeClr val="bg1"/>
              </a:solidFill>
            </a:endParaRPr>
          </a:p>
        </p:txBody>
      </p:sp>
      <p:cxnSp>
        <p:nvCxnSpPr>
          <p:cNvPr id="52" name="Conector curvado 51"/>
          <p:cNvCxnSpPr>
            <a:cxnSpLocks/>
          </p:cNvCxnSpPr>
          <p:nvPr/>
        </p:nvCxnSpPr>
        <p:spPr>
          <a:xfrm rot="5400000" flipH="1" flipV="1">
            <a:off x="6569980" y="2200279"/>
            <a:ext cx="975750" cy="780325"/>
          </a:xfrm>
          <a:prstGeom prst="curvedConnector2">
            <a:avLst/>
          </a:prstGeom>
          <a:ln w="57150" cmpd="sng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uadroTexto 54"/>
          <p:cNvSpPr txBox="1"/>
          <p:nvPr/>
        </p:nvSpPr>
        <p:spPr>
          <a:xfrm>
            <a:off x="7760498" y="2817872"/>
            <a:ext cx="1237990" cy="4058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s-ES_tradnl" sz="1600" b="1" dirty="0">
                <a:solidFill>
                  <a:schemeClr val="bg1"/>
                </a:solidFill>
              </a:rPr>
              <a:t>Amígdala</a:t>
            </a:r>
          </a:p>
        </p:txBody>
      </p:sp>
      <p:cxnSp>
        <p:nvCxnSpPr>
          <p:cNvPr id="77" name="Conector curvado 76"/>
          <p:cNvCxnSpPr/>
          <p:nvPr/>
        </p:nvCxnSpPr>
        <p:spPr>
          <a:xfrm rot="16200000" flipH="1">
            <a:off x="6656232" y="3651281"/>
            <a:ext cx="884249" cy="434634"/>
          </a:xfrm>
          <a:prstGeom prst="curvedConnector3">
            <a:avLst>
              <a:gd name="adj1" fmla="val 99982"/>
            </a:avLst>
          </a:prstGeom>
          <a:ln w="57150" cmpd="sng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ector curvado 89"/>
          <p:cNvCxnSpPr>
            <a:cxnSpLocks/>
            <a:endCxn id="85" idx="3"/>
          </p:cNvCxnSpPr>
          <p:nvPr/>
        </p:nvCxnSpPr>
        <p:spPr>
          <a:xfrm rot="5400000">
            <a:off x="3528695" y="3767725"/>
            <a:ext cx="2773858" cy="1577672"/>
          </a:xfrm>
          <a:prstGeom prst="curvedConnector2">
            <a:avLst/>
          </a:prstGeom>
          <a:ln w="57150" cmpd="sng">
            <a:solidFill>
              <a:srgbClr val="0070C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CuadroTexto 107"/>
          <p:cNvSpPr txBox="1"/>
          <p:nvPr/>
        </p:nvSpPr>
        <p:spPr>
          <a:xfrm>
            <a:off x="8503701" y="4411612"/>
            <a:ext cx="1424723" cy="38163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s-ES_tradnl" sz="1600" b="1" dirty="0">
                <a:solidFill>
                  <a:srgbClr val="002060"/>
                </a:solidFill>
              </a:rPr>
              <a:t>Hipocampo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9167390" y="6212861"/>
            <a:ext cx="374369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2" name="CuadroTexto 91"/>
          <p:cNvSpPr txBox="1"/>
          <p:nvPr/>
        </p:nvSpPr>
        <p:spPr>
          <a:xfrm>
            <a:off x="1573954" y="5870557"/>
            <a:ext cx="1522058" cy="7702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normAutofit/>
          </a:bodyPr>
          <a:lstStyle/>
          <a:p>
            <a:r>
              <a:rPr lang="es-ES_tradnl" sz="1400" b="1">
                <a:solidFill>
                  <a:schemeClr val="bg1"/>
                </a:solidFill>
              </a:rPr>
              <a:t>Sistema parasimpático VAGO DORSAL</a:t>
            </a:r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BFFF9A50-B88B-624B-9E49-10767344D3A9}"/>
              </a:ext>
            </a:extLst>
          </p:cNvPr>
          <p:cNvSpPr/>
          <p:nvPr/>
        </p:nvSpPr>
        <p:spPr>
          <a:xfrm>
            <a:off x="4123189" y="2174789"/>
            <a:ext cx="1345988" cy="903528"/>
          </a:xfrm>
          <a:custGeom>
            <a:avLst/>
            <a:gdLst>
              <a:gd name="connsiteX0" fmla="*/ 803189 w 810679"/>
              <a:gd name="connsiteY0" fmla="*/ 827903 h 877330"/>
              <a:gd name="connsiteX1" fmla="*/ 753762 w 810679"/>
              <a:gd name="connsiteY1" fmla="*/ 741406 h 877330"/>
              <a:gd name="connsiteX2" fmla="*/ 729049 w 810679"/>
              <a:gd name="connsiteY2" fmla="*/ 667265 h 877330"/>
              <a:gd name="connsiteX3" fmla="*/ 716692 w 810679"/>
              <a:gd name="connsiteY3" fmla="*/ 630195 h 877330"/>
              <a:gd name="connsiteX4" fmla="*/ 704335 w 810679"/>
              <a:gd name="connsiteY4" fmla="*/ 593125 h 877330"/>
              <a:gd name="connsiteX5" fmla="*/ 679622 w 810679"/>
              <a:gd name="connsiteY5" fmla="*/ 556054 h 877330"/>
              <a:gd name="connsiteX6" fmla="*/ 667265 w 810679"/>
              <a:gd name="connsiteY6" fmla="*/ 518984 h 877330"/>
              <a:gd name="connsiteX7" fmla="*/ 617838 w 810679"/>
              <a:gd name="connsiteY7" fmla="*/ 444843 h 877330"/>
              <a:gd name="connsiteX8" fmla="*/ 543698 w 810679"/>
              <a:gd name="connsiteY8" fmla="*/ 395416 h 877330"/>
              <a:gd name="connsiteX9" fmla="*/ 518984 w 810679"/>
              <a:gd name="connsiteY9" fmla="*/ 358346 h 877330"/>
              <a:gd name="connsiteX10" fmla="*/ 481914 w 810679"/>
              <a:gd name="connsiteY10" fmla="*/ 333633 h 877330"/>
              <a:gd name="connsiteX11" fmla="*/ 395417 w 810679"/>
              <a:gd name="connsiteY11" fmla="*/ 234779 h 877330"/>
              <a:gd name="connsiteX12" fmla="*/ 370703 w 810679"/>
              <a:gd name="connsiteY12" fmla="*/ 160638 h 877330"/>
              <a:gd name="connsiteX13" fmla="*/ 358346 w 810679"/>
              <a:gd name="connsiteY13" fmla="*/ 123568 h 877330"/>
              <a:gd name="connsiteX14" fmla="*/ 296562 w 810679"/>
              <a:gd name="connsiteY14" fmla="*/ 12357 h 877330"/>
              <a:gd name="connsiteX15" fmla="*/ 259492 w 810679"/>
              <a:gd name="connsiteY15" fmla="*/ 0 h 877330"/>
              <a:gd name="connsiteX16" fmla="*/ 111211 w 810679"/>
              <a:gd name="connsiteY16" fmla="*/ 12357 h 877330"/>
              <a:gd name="connsiteX17" fmla="*/ 37071 w 810679"/>
              <a:gd name="connsiteY17" fmla="*/ 37070 h 877330"/>
              <a:gd name="connsiteX18" fmla="*/ 0 w 810679"/>
              <a:gd name="connsiteY18" fmla="*/ 111211 h 877330"/>
              <a:gd name="connsiteX19" fmla="*/ 24714 w 810679"/>
              <a:gd name="connsiteY19" fmla="*/ 234779 h 877330"/>
              <a:gd name="connsiteX20" fmla="*/ 49427 w 810679"/>
              <a:gd name="connsiteY20" fmla="*/ 271849 h 877330"/>
              <a:gd name="connsiteX21" fmla="*/ 74141 w 810679"/>
              <a:gd name="connsiteY21" fmla="*/ 345989 h 877330"/>
              <a:gd name="connsiteX22" fmla="*/ 86498 w 810679"/>
              <a:gd name="connsiteY22" fmla="*/ 383060 h 877330"/>
              <a:gd name="connsiteX23" fmla="*/ 123568 w 810679"/>
              <a:gd name="connsiteY23" fmla="*/ 407773 h 877330"/>
              <a:gd name="connsiteX24" fmla="*/ 148281 w 810679"/>
              <a:gd name="connsiteY24" fmla="*/ 444843 h 877330"/>
              <a:gd name="connsiteX25" fmla="*/ 160638 w 810679"/>
              <a:gd name="connsiteY25" fmla="*/ 481914 h 877330"/>
              <a:gd name="connsiteX26" fmla="*/ 234779 w 810679"/>
              <a:gd name="connsiteY26" fmla="*/ 531341 h 877330"/>
              <a:gd name="connsiteX27" fmla="*/ 271849 w 810679"/>
              <a:gd name="connsiteY27" fmla="*/ 556054 h 877330"/>
              <a:gd name="connsiteX28" fmla="*/ 308919 w 810679"/>
              <a:gd name="connsiteY28" fmla="*/ 568411 h 877330"/>
              <a:gd name="connsiteX29" fmla="*/ 383060 w 810679"/>
              <a:gd name="connsiteY29" fmla="*/ 617838 h 877330"/>
              <a:gd name="connsiteX30" fmla="*/ 469557 w 810679"/>
              <a:gd name="connsiteY30" fmla="*/ 716692 h 877330"/>
              <a:gd name="connsiteX31" fmla="*/ 531341 w 810679"/>
              <a:gd name="connsiteY31" fmla="*/ 778476 h 877330"/>
              <a:gd name="connsiteX32" fmla="*/ 556054 w 810679"/>
              <a:gd name="connsiteY32" fmla="*/ 815546 h 877330"/>
              <a:gd name="connsiteX33" fmla="*/ 593125 w 810679"/>
              <a:gd name="connsiteY33" fmla="*/ 827903 h 877330"/>
              <a:gd name="connsiteX34" fmla="*/ 630195 w 810679"/>
              <a:gd name="connsiteY34" fmla="*/ 852616 h 877330"/>
              <a:gd name="connsiteX35" fmla="*/ 704335 w 810679"/>
              <a:gd name="connsiteY35" fmla="*/ 877330 h 877330"/>
              <a:gd name="connsiteX36" fmla="*/ 803189 w 810679"/>
              <a:gd name="connsiteY36" fmla="*/ 852616 h 877330"/>
              <a:gd name="connsiteX37" fmla="*/ 803189 w 810679"/>
              <a:gd name="connsiteY37" fmla="*/ 827903 h 87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0679" h="877330">
                <a:moveTo>
                  <a:pt x="803189" y="827903"/>
                </a:moveTo>
                <a:cubicBezTo>
                  <a:pt x="794951" y="809368"/>
                  <a:pt x="767678" y="771557"/>
                  <a:pt x="753762" y="741406"/>
                </a:cubicBezTo>
                <a:cubicBezTo>
                  <a:pt x="742845" y="717753"/>
                  <a:pt x="737287" y="691979"/>
                  <a:pt x="729049" y="667265"/>
                </a:cubicBezTo>
                <a:lnTo>
                  <a:pt x="716692" y="630195"/>
                </a:lnTo>
                <a:cubicBezTo>
                  <a:pt x="712573" y="617838"/>
                  <a:pt x="711560" y="603963"/>
                  <a:pt x="704335" y="593125"/>
                </a:cubicBezTo>
                <a:cubicBezTo>
                  <a:pt x="696097" y="580768"/>
                  <a:pt x="686264" y="569337"/>
                  <a:pt x="679622" y="556054"/>
                </a:cubicBezTo>
                <a:cubicBezTo>
                  <a:pt x="673797" y="544404"/>
                  <a:pt x="673591" y="530370"/>
                  <a:pt x="667265" y="518984"/>
                </a:cubicBezTo>
                <a:cubicBezTo>
                  <a:pt x="652840" y="493020"/>
                  <a:pt x="642552" y="461319"/>
                  <a:pt x="617838" y="444843"/>
                </a:cubicBezTo>
                <a:lnTo>
                  <a:pt x="543698" y="395416"/>
                </a:lnTo>
                <a:cubicBezTo>
                  <a:pt x="535460" y="383059"/>
                  <a:pt x="529485" y="368847"/>
                  <a:pt x="518984" y="358346"/>
                </a:cubicBezTo>
                <a:cubicBezTo>
                  <a:pt x="508483" y="347845"/>
                  <a:pt x="491693" y="344809"/>
                  <a:pt x="481914" y="333633"/>
                </a:cubicBezTo>
                <a:cubicBezTo>
                  <a:pt x="381001" y="218304"/>
                  <a:pt x="478825" y="290383"/>
                  <a:pt x="395417" y="234779"/>
                </a:cubicBezTo>
                <a:lnTo>
                  <a:pt x="370703" y="160638"/>
                </a:lnTo>
                <a:lnTo>
                  <a:pt x="358346" y="123568"/>
                </a:lnTo>
                <a:cubicBezTo>
                  <a:pt x="347466" y="90927"/>
                  <a:pt x="328430" y="22980"/>
                  <a:pt x="296562" y="12357"/>
                </a:cubicBezTo>
                <a:lnTo>
                  <a:pt x="259492" y="0"/>
                </a:lnTo>
                <a:cubicBezTo>
                  <a:pt x="210065" y="4119"/>
                  <a:pt x="160134" y="4203"/>
                  <a:pt x="111211" y="12357"/>
                </a:cubicBezTo>
                <a:cubicBezTo>
                  <a:pt x="85515" y="16640"/>
                  <a:pt x="37071" y="37070"/>
                  <a:pt x="37071" y="37070"/>
                </a:cubicBezTo>
                <a:cubicBezTo>
                  <a:pt x="24576" y="55812"/>
                  <a:pt x="0" y="85632"/>
                  <a:pt x="0" y="111211"/>
                </a:cubicBezTo>
                <a:cubicBezTo>
                  <a:pt x="0" y="133981"/>
                  <a:pt x="9497" y="204345"/>
                  <a:pt x="24714" y="234779"/>
                </a:cubicBezTo>
                <a:cubicBezTo>
                  <a:pt x="31355" y="248062"/>
                  <a:pt x="43395" y="258278"/>
                  <a:pt x="49427" y="271849"/>
                </a:cubicBezTo>
                <a:cubicBezTo>
                  <a:pt x="60007" y="295654"/>
                  <a:pt x="65903" y="321276"/>
                  <a:pt x="74141" y="345989"/>
                </a:cubicBezTo>
                <a:cubicBezTo>
                  <a:pt x="78260" y="358346"/>
                  <a:pt x="75660" y="375835"/>
                  <a:pt x="86498" y="383060"/>
                </a:cubicBezTo>
                <a:lnTo>
                  <a:pt x="123568" y="407773"/>
                </a:lnTo>
                <a:cubicBezTo>
                  <a:pt x="131806" y="420130"/>
                  <a:pt x="141640" y="431560"/>
                  <a:pt x="148281" y="444843"/>
                </a:cubicBezTo>
                <a:cubicBezTo>
                  <a:pt x="154106" y="456493"/>
                  <a:pt x="151428" y="472704"/>
                  <a:pt x="160638" y="481914"/>
                </a:cubicBezTo>
                <a:cubicBezTo>
                  <a:pt x="181641" y="502917"/>
                  <a:pt x="210065" y="514865"/>
                  <a:pt x="234779" y="531341"/>
                </a:cubicBezTo>
                <a:cubicBezTo>
                  <a:pt x="247136" y="539579"/>
                  <a:pt x="257760" y="551358"/>
                  <a:pt x="271849" y="556054"/>
                </a:cubicBezTo>
                <a:cubicBezTo>
                  <a:pt x="284206" y="560173"/>
                  <a:pt x="297533" y="562085"/>
                  <a:pt x="308919" y="568411"/>
                </a:cubicBezTo>
                <a:cubicBezTo>
                  <a:pt x="334883" y="582836"/>
                  <a:pt x="383060" y="617838"/>
                  <a:pt x="383060" y="617838"/>
                </a:cubicBezTo>
                <a:cubicBezTo>
                  <a:pt x="440725" y="704336"/>
                  <a:pt x="407773" y="675503"/>
                  <a:pt x="469557" y="716692"/>
                </a:cubicBezTo>
                <a:cubicBezTo>
                  <a:pt x="535464" y="815549"/>
                  <a:pt x="448960" y="696093"/>
                  <a:pt x="531341" y="778476"/>
                </a:cubicBezTo>
                <a:cubicBezTo>
                  <a:pt x="541842" y="788977"/>
                  <a:pt x="544457" y="806269"/>
                  <a:pt x="556054" y="815546"/>
                </a:cubicBezTo>
                <a:cubicBezTo>
                  <a:pt x="566225" y="823683"/>
                  <a:pt x="581475" y="822078"/>
                  <a:pt x="593125" y="827903"/>
                </a:cubicBezTo>
                <a:cubicBezTo>
                  <a:pt x="606408" y="834544"/>
                  <a:pt x="616624" y="846584"/>
                  <a:pt x="630195" y="852616"/>
                </a:cubicBezTo>
                <a:cubicBezTo>
                  <a:pt x="654000" y="863196"/>
                  <a:pt x="704335" y="877330"/>
                  <a:pt x="704335" y="877330"/>
                </a:cubicBezTo>
                <a:cubicBezTo>
                  <a:pt x="707413" y="876714"/>
                  <a:pt x="790523" y="862749"/>
                  <a:pt x="803189" y="852616"/>
                </a:cubicBezTo>
                <a:cubicBezTo>
                  <a:pt x="814786" y="843339"/>
                  <a:pt x="811427" y="846438"/>
                  <a:pt x="803189" y="827903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4"/>
          </a:p>
        </p:txBody>
      </p:sp>
      <p:cxnSp>
        <p:nvCxnSpPr>
          <p:cNvPr id="34" name="Conector curvado 33">
            <a:extLst>
              <a:ext uri="{FF2B5EF4-FFF2-40B4-BE49-F238E27FC236}">
                <a16:creationId xmlns:a16="http://schemas.microsoft.com/office/drawing/2014/main" id="{178E909E-0D6D-BC42-B707-BE6051E15717}"/>
              </a:ext>
            </a:extLst>
          </p:cNvPr>
          <p:cNvCxnSpPr>
            <a:cxnSpLocks/>
            <a:stCxn id="4" idx="25"/>
            <a:endCxn id="41" idx="3"/>
          </p:cNvCxnSpPr>
          <p:nvPr/>
        </p:nvCxnSpPr>
        <p:spPr>
          <a:xfrm flipH="1">
            <a:off x="4021781" y="2671093"/>
            <a:ext cx="368119" cy="796420"/>
          </a:xfrm>
          <a:prstGeom prst="curvedConnector3">
            <a:avLst>
              <a:gd name="adj1" fmla="val -355286"/>
            </a:avLst>
          </a:prstGeom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6" name="Imagen 35">
            <a:extLst>
              <a:ext uri="{FF2B5EF4-FFF2-40B4-BE49-F238E27FC236}">
                <a16:creationId xmlns:a16="http://schemas.microsoft.com/office/drawing/2014/main" id="{86D05D4E-B1AD-E443-A1EE-3110B3B19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408" y="-59325"/>
            <a:ext cx="1637561" cy="1228170"/>
          </a:xfrm>
          <a:prstGeom prst="rect">
            <a:avLst/>
          </a:prstGeom>
        </p:spPr>
      </p:pic>
      <p:sp>
        <p:nvSpPr>
          <p:cNvPr id="44" name="Elipse 43">
            <a:extLst>
              <a:ext uri="{FF2B5EF4-FFF2-40B4-BE49-F238E27FC236}">
                <a16:creationId xmlns:a16="http://schemas.microsoft.com/office/drawing/2014/main" id="{F8227316-E812-1042-B0A3-8B7F0F368B9A}"/>
              </a:ext>
            </a:extLst>
          </p:cNvPr>
          <p:cNvSpPr/>
          <p:nvPr/>
        </p:nvSpPr>
        <p:spPr>
          <a:xfrm>
            <a:off x="6055914" y="2442724"/>
            <a:ext cx="296008" cy="175846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5" name="Imagen 44" descr="Imagen que contiene objeto&#10;&#10;&#10;&#10;Descripción generada automáticamente">
            <a:extLst>
              <a:ext uri="{FF2B5EF4-FFF2-40B4-BE49-F238E27FC236}">
                <a16:creationId xmlns:a16="http://schemas.microsoft.com/office/drawing/2014/main" id="{73623281-7FE8-F94F-9DF0-A4A66C9ED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0972" y="520840"/>
            <a:ext cx="648005" cy="648005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8B233143-5736-744A-A919-2AEA4FE763CB}"/>
              </a:ext>
            </a:extLst>
          </p:cNvPr>
          <p:cNvSpPr txBox="1"/>
          <p:nvPr/>
        </p:nvSpPr>
        <p:spPr>
          <a:xfrm>
            <a:off x="9263086" y="1114802"/>
            <a:ext cx="1444614" cy="44259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s-ES_tradnl" sz="1600" b="1" dirty="0" err="1">
                <a:solidFill>
                  <a:schemeClr val="bg1"/>
                </a:solidFill>
              </a:rPr>
              <a:t>Accumbens</a:t>
            </a:r>
            <a:endParaRPr lang="es-ES_tradnl" sz="1600" b="1" dirty="0">
              <a:solidFill>
                <a:schemeClr val="bg1"/>
              </a:solidFill>
            </a:endParaRPr>
          </a:p>
        </p:txBody>
      </p:sp>
      <p:cxnSp>
        <p:nvCxnSpPr>
          <p:cNvPr id="47" name="Conector curvado 46">
            <a:extLst>
              <a:ext uri="{FF2B5EF4-FFF2-40B4-BE49-F238E27FC236}">
                <a16:creationId xmlns:a16="http://schemas.microsoft.com/office/drawing/2014/main" id="{2E242779-D2CF-2F4F-BE7D-84BE071DCD3E}"/>
              </a:ext>
            </a:extLst>
          </p:cNvPr>
          <p:cNvCxnSpPr>
            <a:cxnSpLocks/>
            <a:stCxn id="44" idx="0"/>
            <a:endCxn id="46" idx="1"/>
          </p:cNvCxnSpPr>
          <p:nvPr/>
        </p:nvCxnSpPr>
        <p:spPr>
          <a:xfrm rot="5400000" flipH="1" flipV="1">
            <a:off x="7180190" y="359828"/>
            <a:ext cx="1106625" cy="3059168"/>
          </a:xfrm>
          <a:prstGeom prst="curvedConnector2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Imagen 8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885" y="5145509"/>
            <a:ext cx="1060902" cy="1595962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1F145C48-8067-8E4B-A66F-48FD2D59879D}"/>
              </a:ext>
            </a:extLst>
          </p:cNvPr>
          <p:cNvSpPr txBox="1"/>
          <p:nvPr/>
        </p:nvSpPr>
        <p:spPr>
          <a:xfrm>
            <a:off x="10879916" y="4647969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4AE5339-0937-BC44-8B1F-0C6B7AD111C4}"/>
              </a:ext>
            </a:extLst>
          </p:cNvPr>
          <p:cNvSpPr txBox="1"/>
          <p:nvPr/>
        </p:nvSpPr>
        <p:spPr>
          <a:xfrm>
            <a:off x="2471499" y="3245276"/>
            <a:ext cx="1550282" cy="4444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normAutofit fontScale="92500" lnSpcReduction="20000"/>
          </a:bodyPr>
          <a:lstStyle/>
          <a:p>
            <a:r>
              <a:rPr lang="es-ES_tradnl" sz="1404" b="1">
                <a:solidFill>
                  <a:schemeClr val="bg1"/>
                </a:solidFill>
              </a:rPr>
              <a:t>C</a:t>
            </a:r>
            <a:r>
              <a:rPr lang="es-ES" sz="1404" b="1" err="1">
                <a:solidFill>
                  <a:schemeClr val="bg1"/>
                </a:solidFill>
              </a:rPr>
              <a:t>órtex</a:t>
            </a:r>
            <a:r>
              <a:rPr lang="es-ES" sz="1404" b="1">
                <a:solidFill>
                  <a:schemeClr val="bg1"/>
                </a:solidFill>
              </a:rPr>
              <a:t> prefrontal medial</a:t>
            </a:r>
            <a:endParaRPr lang="es-ES_tradnl" sz="1404" b="1">
              <a:solidFill>
                <a:schemeClr val="bg1"/>
              </a:solidFill>
            </a:endParaRPr>
          </a:p>
        </p:txBody>
      </p:sp>
      <p:pic>
        <p:nvPicPr>
          <p:cNvPr id="2050" name="Picture 2" descr="Angry conductor #2 | Conductors, Musician, Preacher">
            <a:extLst>
              <a:ext uri="{FF2B5EF4-FFF2-40B4-BE49-F238E27FC236}">
                <a16:creationId xmlns:a16="http://schemas.microsoft.com/office/drawing/2014/main" id="{CA53BF34-E46C-1B26-5B34-D899CEFB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8" y="2385190"/>
            <a:ext cx="3656996" cy="20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38ED3B2-B876-2A43-A991-C4DE8B24466C}"/>
              </a:ext>
            </a:extLst>
          </p:cNvPr>
          <p:cNvSpPr txBox="1"/>
          <p:nvPr/>
        </p:nvSpPr>
        <p:spPr>
          <a:xfrm>
            <a:off x="7101191" y="5943490"/>
            <a:ext cx="400622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sz="2800" dirty="0"/>
              <a:t>Posible apego evitativo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04A11EA-DD64-4744-B871-375BAB1F1ACF}"/>
              </a:ext>
            </a:extLst>
          </p:cNvPr>
          <p:cNvSpPr/>
          <p:nvPr/>
        </p:nvSpPr>
        <p:spPr>
          <a:xfrm>
            <a:off x="473433" y="3561609"/>
            <a:ext cx="2402724" cy="5790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es-ES_tradnl" sz="4000" dirty="0" err="1">
                <a:solidFill>
                  <a:schemeClr val="tx1"/>
                </a:solidFill>
              </a:rPr>
              <a:t>Hiperfuncionante</a:t>
            </a:r>
            <a:endParaRPr lang="es-ES_tradnl" sz="4000" dirty="0">
              <a:solidFill>
                <a:schemeClr val="tx1"/>
              </a:solidFill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0C71DF21-C1A9-764A-AE04-385533C21E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3"/>
          <a:stretch/>
        </p:blipFill>
        <p:spPr>
          <a:xfrm>
            <a:off x="7398311" y="1594262"/>
            <a:ext cx="1877182" cy="1283313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CB921240-FDE8-6248-919F-27AF2C759374}"/>
              </a:ext>
            </a:extLst>
          </p:cNvPr>
          <p:cNvSpPr/>
          <p:nvPr/>
        </p:nvSpPr>
        <p:spPr>
          <a:xfrm>
            <a:off x="1991942" y="255880"/>
            <a:ext cx="1549131" cy="46579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es-ES_tradnl" sz="4000" dirty="0">
                <a:solidFill>
                  <a:schemeClr val="tx1"/>
                </a:solidFill>
              </a:rPr>
              <a:t>Insensible</a:t>
            </a:r>
          </a:p>
        </p:txBody>
      </p:sp>
      <p:pic>
        <p:nvPicPr>
          <p:cNvPr id="39" name="Imagen 38" descr="Hemisferios-Cerebrales1 humor.jpg">
            <a:extLst>
              <a:ext uri="{FF2B5EF4-FFF2-40B4-BE49-F238E27FC236}">
                <a16:creationId xmlns:a16="http://schemas.microsoft.com/office/drawing/2014/main" id="{2BDF7187-3916-3248-8D12-5625D96BB6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" t="3545" r="53256"/>
          <a:stretch/>
        </p:blipFill>
        <p:spPr>
          <a:xfrm>
            <a:off x="9411091" y="1762807"/>
            <a:ext cx="1712085" cy="2598631"/>
          </a:xfrm>
          <a:prstGeom prst="rect">
            <a:avLst/>
          </a:prstGeom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5EA13582-FB15-3240-A377-FF729E678AB4}"/>
              </a:ext>
            </a:extLst>
          </p:cNvPr>
          <p:cNvSpPr/>
          <p:nvPr/>
        </p:nvSpPr>
        <p:spPr>
          <a:xfrm>
            <a:off x="9739108" y="391290"/>
            <a:ext cx="1549131" cy="71292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s-ES_tradnl" sz="2400" dirty="0">
                <a:solidFill>
                  <a:schemeClr val="tx1"/>
                </a:solidFill>
              </a:rPr>
              <a:t>Poco reactivo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465E4FD5-2848-20C1-47EF-5D0412D6BFE6}"/>
              </a:ext>
            </a:extLst>
          </p:cNvPr>
          <p:cNvSpPr/>
          <p:nvPr/>
        </p:nvSpPr>
        <p:spPr>
          <a:xfrm>
            <a:off x="9553261" y="3665062"/>
            <a:ext cx="1549131" cy="71292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r>
              <a:rPr lang="es-ES_tradnl" sz="4000" dirty="0">
                <a:solidFill>
                  <a:schemeClr val="tx1"/>
                </a:solidFill>
              </a:rPr>
              <a:t>Lógica fría</a:t>
            </a:r>
          </a:p>
        </p:txBody>
      </p:sp>
      <p:pic>
        <p:nvPicPr>
          <p:cNvPr id="20" name="Gráfico 19" descr="Cárcel contorno">
            <a:extLst>
              <a:ext uri="{FF2B5EF4-FFF2-40B4-BE49-F238E27FC236}">
                <a16:creationId xmlns:a16="http://schemas.microsoft.com/office/drawing/2014/main" id="{5374135A-4C8B-5B1B-9A69-E59EAA2EF5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83584" y="1061070"/>
            <a:ext cx="2356981" cy="2356981"/>
          </a:xfrm>
          <a:prstGeom prst="rect">
            <a:avLst/>
          </a:prstGeom>
        </p:spPr>
      </p:pic>
      <p:sp>
        <p:nvSpPr>
          <p:cNvPr id="50" name="Rectángulo 49">
            <a:extLst>
              <a:ext uri="{FF2B5EF4-FFF2-40B4-BE49-F238E27FC236}">
                <a16:creationId xmlns:a16="http://schemas.microsoft.com/office/drawing/2014/main" id="{DC266482-807B-DF2A-0D3C-90631C997EBD}"/>
              </a:ext>
            </a:extLst>
          </p:cNvPr>
          <p:cNvSpPr/>
          <p:nvPr/>
        </p:nvSpPr>
        <p:spPr>
          <a:xfrm>
            <a:off x="5794321" y="2418442"/>
            <a:ext cx="1877182" cy="71292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s-ES_tradnl" sz="2400" dirty="0">
                <a:solidFill>
                  <a:schemeClr val="tx1"/>
                </a:solidFill>
              </a:rPr>
              <a:t>Hiper</a:t>
            </a:r>
          </a:p>
          <a:p>
            <a:pPr algn="ctr"/>
            <a:r>
              <a:rPr lang="es-ES_tradnl" sz="2400" dirty="0">
                <a:solidFill>
                  <a:schemeClr val="tx1"/>
                </a:solidFill>
              </a:rPr>
              <a:t>controlado </a:t>
            </a:r>
          </a:p>
        </p:txBody>
      </p:sp>
    </p:spTree>
    <p:extLst>
      <p:ext uri="{BB962C8B-B14F-4D97-AF65-F5344CB8AC3E}">
        <p14:creationId xmlns:p14="http://schemas.microsoft.com/office/powerpoint/2010/main" val="366043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152">
        <p:random/>
      </p:transition>
    </mc:Choice>
    <mc:Fallback xmlns="">
      <p:transition spd="slow" advTm="97152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632" y="281665"/>
            <a:ext cx="4779264" cy="63208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04" y="1430143"/>
            <a:ext cx="4826926" cy="49540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389FFD3-9C1B-C243-ADF0-D748448629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9258" y="4337454"/>
            <a:ext cx="2868374" cy="2028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9A660D-E1E5-AB43-81CB-4049F9EC32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769" y="761802"/>
            <a:ext cx="2791546" cy="20961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Flecha derecha 14">
            <a:extLst>
              <a:ext uri="{FF2B5EF4-FFF2-40B4-BE49-F238E27FC236}">
                <a16:creationId xmlns:a16="http://schemas.microsoft.com/office/drawing/2014/main" id="{50E58466-F5A8-6D41-82C8-CFBB348C7AC9}"/>
              </a:ext>
            </a:extLst>
          </p:cNvPr>
          <p:cNvSpPr/>
          <p:nvPr/>
        </p:nvSpPr>
        <p:spPr>
          <a:xfrm rot="18898564">
            <a:off x="4631040" y="3155900"/>
            <a:ext cx="2548324" cy="762504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44"/>
            <a:endParaRPr lang="es-ES" sz="1404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Redondear rectángulo de esquina diagonal 1">
            <a:extLst>
              <a:ext uri="{FF2B5EF4-FFF2-40B4-BE49-F238E27FC236}">
                <a16:creationId xmlns:a16="http://schemas.microsoft.com/office/drawing/2014/main" id="{A0A29194-B75D-B29A-13E2-3FD1913382AE}"/>
              </a:ext>
            </a:extLst>
          </p:cNvPr>
          <p:cNvSpPr/>
          <p:nvPr/>
        </p:nvSpPr>
        <p:spPr>
          <a:xfrm>
            <a:off x="5722745" y="2366333"/>
            <a:ext cx="1389263" cy="408791"/>
          </a:xfrm>
          <a:prstGeom prst="round2Diag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r>
              <a:rPr lang="es-ES_tradnl" sz="4000" dirty="0"/>
              <a:t>Mamíferos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3664099-5CF1-4789-8384-3BC4F066EF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901" r="9999" b="3167"/>
          <a:stretch/>
        </p:blipFill>
        <p:spPr>
          <a:xfrm>
            <a:off x="5080792" y="225643"/>
            <a:ext cx="2746472" cy="21967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Entrada de lápiz 6">
                <a:extLst>
                  <a:ext uri="{FF2B5EF4-FFF2-40B4-BE49-F238E27FC236}">
                    <a16:creationId xmlns:a16="http://schemas.microsoft.com/office/drawing/2014/main" id="{D3E2674E-B9CF-843B-3C21-99759436CEC4}"/>
                  </a:ext>
                </a:extLst>
              </p14:cNvPr>
              <p14:cNvContentPartPr/>
              <p14:nvPr/>
            </p14:nvContentPartPr>
            <p14:xfrm>
              <a:off x="444253" y="1364983"/>
              <a:ext cx="614160" cy="417960"/>
            </p14:xfrm>
          </p:contentPart>
        </mc:Choice>
        <mc:Fallback xmlns="">
          <p:pic>
            <p:nvPicPr>
              <p:cNvPr id="6" name="Entrada de lápiz 6">
                <a:extLst>
                  <a:ext uri="{FF2B5EF4-FFF2-40B4-BE49-F238E27FC236}">
                    <a16:creationId xmlns:a16="http://schemas.microsoft.com/office/drawing/2014/main" id="{D3E2674E-B9CF-843B-3C21-99759436CEC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9133" y="1349863"/>
                <a:ext cx="64476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0" name="Entrada de lápiz 40">
                <a:extLst>
                  <a:ext uri="{FF2B5EF4-FFF2-40B4-BE49-F238E27FC236}">
                    <a16:creationId xmlns:a16="http://schemas.microsoft.com/office/drawing/2014/main" id="{44932631-005B-1AC4-5295-977EA4C3EBB5}"/>
                  </a:ext>
                </a:extLst>
              </p14:cNvPr>
              <p14:cNvContentPartPr/>
              <p14:nvPr/>
            </p14:nvContentPartPr>
            <p14:xfrm>
              <a:off x="470893" y="184903"/>
              <a:ext cx="2810160" cy="2043000"/>
            </p14:xfrm>
          </p:contentPart>
        </mc:Choice>
        <mc:Fallback xmlns="">
          <p:pic>
            <p:nvPicPr>
              <p:cNvPr id="40" name="Entrada de lápiz 40">
                <a:extLst>
                  <a:ext uri="{FF2B5EF4-FFF2-40B4-BE49-F238E27FC236}">
                    <a16:creationId xmlns:a16="http://schemas.microsoft.com/office/drawing/2014/main" id="{44932631-005B-1AC4-5295-977EA4C3EBB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5413" y="169783"/>
                <a:ext cx="2840760" cy="20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7" name="Entrada de lápiz 47">
                <a:extLst>
                  <a:ext uri="{FF2B5EF4-FFF2-40B4-BE49-F238E27FC236}">
                    <a16:creationId xmlns:a16="http://schemas.microsoft.com/office/drawing/2014/main" id="{7100F447-7461-C7D7-02C4-856F3C24AB9B}"/>
                  </a:ext>
                </a:extLst>
              </p14:cNvPr>
              <p14:cNvContentPartPr/>
              <p14:nvPr/>
            </p14:nvContentPartPr>
            <p14:xfrm>
              <a:off x="2275213" y="592423"/>
              <a:ext cx="1016280" cy="661680"/>
            </p14:xfrm>
          </p:contentPart>
        </mc:Choice>
        <mc:Fallback xmlns="">
          <p:pic>
            <p:nvPicPr>
              <p:cNvPr id="47" name="Entrada de lápiz 47">
                <a:extLst>
                  <a:ext uri="{FF2B5EF4-FFF2-40B4-BE49-F238E27FC236}">
                    <a16:creationId xmlns:a16="http://schemas.microsoft.com/office/drawing/2014/main" id="{7100F447-7461-C7D7-02C4-856F3C24AB9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60093" y="577303"/>
                <a:ext cx="1046880" cy="6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9" name="Entrada de lápiz 59">
                <a:extLst>
                  <a:ext uri="{FF2B5EF4-FFF2-40B4-BE49-F238E27FC236}">
                    <a16:creationId xmlns:a16="http://schemas.microsoft.com/office/drawing/2014/main" id="{70926BFF-CF8B-772A-BC8B-139268AE237A}"/>
                  </a:ext>
                </a:extLst>
              </p14:cNvPr>
              <p14:cNvContentPartPr/>
              <p14:nvPr/>
            </p14:nvContentPartPr>
            <p14:xfrm>
              <a:off x="804253" y="1619143"/>
              <a:ext cx="1233360" cy="783720"/>
            </p14:xfrm>
          </p:contentPart>
        </mc:Choice>
        <mc:Fallback xmlns="">
          <p:pic>
            <p:nvPicPr>
              <p:cNvPr id="59" name="Entrada de lápiz 59">
                <a:extLst>
                  <a:ext uri="{FF2B5EF4-FFF2-40B4-BE49-F238E27FC236}">
                    <a16:creationId xmlns:a16="http://schemas.microsoft.com/office/drawing/2014/main" id="{70926BFF-CF8B-772A-BC8B-139268AE237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8773" y="1603656"/>
                <a:ext cx="1263960" cy="814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7" name="Entrada de lápiz 87">
                <a:extLst>
                  <a:ext uri="{FF2B5EF4-FFF2-40B4-BE49-F238E27FC236}">
                    <a16:creationId xmlns:a16="http://schemas.microsoft.com/office/drawing/2014/main" id="{80DDB181-AF0E-8006-F91A-D604D812E596}"/>
                  </a:ext>
                </a:extLst>
              </p14:cNvPr>
              <p14:cNvContentPartPr/>
              <p14:nvPr/>
            </p14:nvContentPartPr>
            <p14:xfrm>
              <a:off x="6715093" y="3143023"/>
              <a:ext cx="2508480" cy="1299960"/>
            </p14:xfrm>
          </p:contentPart>
        </mc:Choice>
        <mc:Fallback xmlns="">
          <p:pic>
            <p:nvPicPr>
              <p:cNvPr id="87" name="Entrada de lápiz 87">
                <a:extLst>
                  <a:ext uri="{FF2B5EF4-FFF2-40B4-BE49-F238E27FC236}">
                    <a16:creationId xmlns:a16="http://schemas.microsoft.com/office/drawing/2014/main" id="{80DDB181-AF0E-8006-F91A-D604D812E59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99613" y="3127899"/>
                <a:ext cx="2539080" cy="1330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5" name="Entrada de lápiz 95">
                <a:extLst>
                  <a:ext uri="{FF2B5EF4-FFF2-40B4-BE49-F238E27FC236}">
                    <a16:creationId xmlns:a16="http://schemas.microsoft.com/office/drawing/2014/main" id="{93CFDBAA-E54D-F444-FC37-A3EB74E0287E}"/>
                  </a:ext>
                </a:extLst>
              </p14:cNvPr>
              <p14:cNvContentPartPr/>
              <p14:nvPr/>
            </p14:nvContentPartPr>
            <p14:xfrm>
              <a:off x="8180653" y="3883903"/>
              <a:ext cx="1491840" cy="831240"/>
            </p14:xfrm>
          </p:contentPart>
        </mc:Choice>
        <mc:Fallback xmlns="">
          <p:pic>
            <p:nvPicPr>
              <p:cNvPr id="95" name="Entrada de lápiz 95">
                <a:extLst>
                  <a:ext uri="{FF2B5EF4-FFF2-40B4-BE49-F238E27FC236}">
                    <a16:creationId xmlns:a16="http://schemas.microsoft.com/office/drawing/2014/main" id="{93CFDBAA-E54D-F444-FC37-A3EB74E0287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65537" y="3868783"/>
                <a:ext cx="1522073" cy="86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02900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852" y="14718"/>
            <a:ext cx="6530828" cy="5558542"/>
          </a:xfrm>
          <a:prstGeom prst="rect">
            <a:avLst/>
          </a:prstGeom>
        </p:spPr>
      </p:pic>
      <p:sp>
        <p:nvSpPr>
          <p:cNvPr id="10" name="Forma libre 9"/>
          <p:cNvSpPr/>
          <p:nvPr/>
        </p:nvSpPr>
        <p:spPr>
          <a:xfrm>
            <a:off x="3562054" y="2442724"/>
            <a:ext cx="1643172" cy="903528"/>
          </a:xfrm>
          <a:custGeom>
            <a:avLst/>
            <a:gdLst>
              <a:gd name="connsiteX0" fmla="*/ 533400 w 948306"/>
              <a:gd name="connsiteY0" fmla="*/ 130629 h 664029"/>
              <a:gd name="connsiteX1" fmla="*/ 674914 w 948306"/>
              <a:gd name="connsiteY1" fmla="*/ 250372 h 664029"/>
              <a:gd name="connsiteX2" fmla="*/ 740229 w 948306"/>
              <a:gd name="connsiteY2" fmla="*/ 272143 h 664029"/>
              <a:gd name="connsiteX3" fmla="*/ 805543 w 948306"/>
              <a:gd name="connsiteY3" fmla="*/ 304800 h 664029"/>
              <a:gd name="connsiteX4" fmla="*/ 870857 w 948306"/>
              <a:gd name="connsiteY4" fmla="*/ 348343 h 664029"/>
              <a:gd name="connsiteX5" fmla="*/ 881743 w 948306"/>
              <a:gd name="connsiteY5" fmla="*/ 381000 h 664029"/>
              <a:gd name="connsiteX6" fmla="*/ 914400 w 948306"/>
              <a:gd name="connsiteY6" fmla="*/ 402772 h 664029"/>
              <a:gd name="connsiteX7" fmla="*/ 936171 w 948306"/>
              <a:gd name="connsiteY7" fmla="*/ 435429 h 664029"/>
              <a:gd name="connsiteX8" fmla="*/ 936171 w 948306"/>
              <a:gd name="connsiteY8" fmla="*/ 566057 h 664029"/>
              <a:gd name="connsiteX9" fmla="*/ 925286 w 948306"/>
              <a:gd name="connsiteY9" fmla="*/ 598714 h 664029"/>
              <a:gd name="connsiteX10" fmla="*/ 892629 w 948306"/>
              <a:gd name="connsiteY10" fmla="*/ 609600 h 664029"/>
              <a:gd name="connsiteX11" fmla="*/ 838200 w 948306"/>
              <a:gd name="connsiteY11" fmla="*/ 653143 h 664029"/>
              <a:gd name="connsiteX12" fmla="*/ 805543 w 948306"/>
              <a:gd name="connsiteY12" fmla="*/ 664029 h 664029"/>
              <a:gd name="connsiteX13" fmla="*/ 685800 w 948306"/>
              <a:gd name="connsiteY13" fmla="*/ 653143 h 664029"/>
              <a:gd name="connsiteX14" fmla="*/ 620486 w 948306"/>
              <a:gd name="connsiteY14" fmla="*/ 631372 h 664029"/>
              <a:gd name="connsiteX15" fmla="*/ 522514 w 948306"/>
              <a:gd name="connsiteY15" fmla="*/ 598714 h 664029"/>
              <a:gd name="connsiteX16" fmla="*/ 489857 w 948306"/>
              <a:gd name="connsiteY16" fmla="*/ 587829 h 664029"/>
              <a:gd name="connsiteX17" fmla="*/ 381000 w 948306"/>
              <a:gd name="connsiteY17" fmla="*/ 555172 h 664029"/>
              <a:gd name="connsiteX18" fmla="*/ 348343 w 948306"/>
              <a:gd name="connsiteY18" fmla="*/ 544286 h 664029"/>
              <a:gd name="connsiteX19" fmla="*/ 315686 w 948306"/>
              <a:gd name="connsiteY19" fmla="*/ 533400 h 664029"/>
              <a:gd name="connsiteX20" fmla="*/ 272143 w 948306"/>
              <a:gd name="connsiteY20" fmla="*/ 489857 h 664029"/>
              <a:gd name="connsiteX21" fmla="*/ 206829 w 948306"/>
              <a:gd name="connsiteY21" fmla="*/ 468086 h 664029"/>
              <a:gd name="connsiteX22" fmla="*/ 152400 w 948306"/>
              <a:gd name="connsiteY22" fmla="*/ 435429 h 664029"/>
              <a:gd name="connsiteX23" fmla="*/ 108857 w 948306"/>
              <a:gd name="connsiteY23" fmla="*/ 391886 h 664029"/>
              <a:gd name="connsiteX24" fmla="*/ 76200 w 948306"/>
              <a:gd name="connsiteY24" fmla="*/ 381000 h 664029"/>
              <a:gd name="connsiteX25" fmla="*/ 21771 w 948306"/>
              <a:gd name="connsiteY25" fmla="*/ 337457 h 664029"/>
              <a:gd name="connsiteX26" fmla="*/ 0 w 948306"/>
              <a:gd name="connsiteY26" fmla="*/ 304800 h 664029"/>
              <a:gd name="connsiteX27" fmla="*/ 10886 w 948306"/>
              <a:gd name="connsiteY27" fmla="*/ 228600 h 664029"/>
              <a:gd name="connsiteX28" fmla="*/ 32657 w 948306"/>
              <a:gd name="connsiteY28" fmla="*/ 195943 h 664029"/>
              <a:gd name="connsiteX29" fmla="*/ 108857 w 948306"/>
              <a:gd name="connsiteY29" fmla="*/ 130629 h 664029"/>
              <a:gd name="connsiteX30" fmla="*/ 185057 w 948306"/>
              <a:gd name="connsiteY30" fmla="*/ 54429 h 664029"/>
              <a:gd name="connsiteX31" fmla="*/ 250371 w 948306"/>
              <a:gd name="connsiteY31" fmla="*/ 21772 h 664029"/>
              <a:gd name="connsiteX32" fmla="*/ 337457 w 948306"/>
              <a:gd name="connsiteY32" fmla="*/ 0 h 664029"/>
              <a:gd name="connsiteX33" fmla="*/ 424543 w 948306"/>
              <a:gd name="connsiteY33" fmla="*/ 43543 h 664029"/>
              <a:gd name="connsiteX34" fmla="*/ 522514 w 948306"/>
              <a:gd name="connsiteY34" fmla="*/ 65314 h 664029"/>
              <a:gd name="connsiteX35" fmla="*/ 544286 w 948306"/>
              <a:gd name="connsiteY35" fmla="*/ 87086 h 664029"/>
              <a:gd name="connsiteX36" fmla="*/ 533400 w 948306"/>
              <a:gd name="connsiteY36" fmla="*/ 130629 h 66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48306" h="664029">
                <a:moveTo>
                  <a:pt x="533400" y="130629"/>
                </a:moveTo>
                <a:cubicBezTo>
                  <a:pt x="555171" y="157843"/>
                  <a:pt x="627314" y="234506"/>
                  <a:pt x="674914" y="250372"/>
                </a:cubicBezTo>
                <a:cubicBezTo>
                  <a:pt x="696686" y="257629"/>
                  <a:pt x="721134" y="259413"/>
                  <a:pt x="740229" y="272143"/>
                </a:cubicBezTo>
                <a:cubicBezTo>
                  <a:pt x="885219" y="368801"/>
                  <a:pt x="670325" y="229678"/>
                  <a:pt x="805543" y="304800"/>
                </a:cubicBezTo>
                <a:cubicBezTo>
                  <a:pt x="828416" y="317507"/>
                  <a:pt x="870857" y="348343"/>
                  <a:pt x="870857" y="348343"/>
                </a:cubicBezTo>
                <a:cubicBezTo>
                  <a:pt x="874486" y="359229"/>
                  <a:pt x="874575" y="372040"/>
                  <a:pt x="881743" y="381000"/>
                </a:cubicBezTo>
                <a:cubicBezTo>
                  <a:pt x="889916" y="391216"/>
                  <a:pt x="905149" y="393521"/>
                  <a:pt x="914400" y="402772"/>
                </a:cubicBezTo>
                <a:cubicBezTo>
                  <a:pt x="923651" y="412023"/>
                  <a:pt x="928914" y="424543"/>
                  <a:pt x="936171" y="435429"/>
                </a:cubicBezTo>
                <a:cubicBezTo>
                  <a:pt x="952438" y="500495"/>
                  <a:pt x="952265" y="477537"/>
                  <a:pt x="936171" y="566057"/>
                </a:cubicBezTo>
                <a:cubicBezTo>
                  <a:pt x="934118" y="577346"/>
                  <a:pt x="933400" y="590600"/>
                  <a:pt x="925286" y="598714"/>
                </a:cubicBezTo>
                <a:cubicBezTo>
                  <a:pt x="917172" y="606828"/>
                  <a:pt x="903515" y="605971"/>
                  <a:pt x="892629" y="609600"/>
                </a:cubicBezTo>
                <a:cubicBezTo>
                  <a:pt x="872378" y="629851"/>
                  <a:pt x="865665" y="639410"/>
                  <a:pt x="838200" y="653143"/>
                </a:cubicBezTo>
                <a:cubicBezTo>
                  <a:pt x="827937" y="658275"/>
                  <a:pt x="816429" y="660400"/>
                  <a:pt x="805543" y="664029"/>
                </a:cubicBezTo>
                <a:cubicBezTo>
                  <a:pt x="765629" y="660400"/>
                  <a:pt x="725269" y="660108"/>
                  <a:pt x="685800" y="653143"/>
                </a:cubicBezTo>
                <a:cubicBezTo>
                  <a:pt x="663200" y="649155"/>
                  <a:pt x="642257" y="638629"/>
                  <a:pt x="620486" y="631372"/>
                </a:cubicBezTo>
                <a:lnTo>
                  <a:pt x="522514" y="598714"/>
                </a:lnTo>
                <a:cubicBezTo>
                  <a:pt x="511628" y="595086"/>
                  <a:pt x="500989" y="590612"/>
                  <a:pt x="489857" y="587829"/>
                </a:cubicBezTo>
                <a:cubicBezTo>
                  <a:pt x="424053" y="571378"/>
                  <a:pt x="460502" y="581673"/>
                  <a:pt x="381000" y="555172"/>
                </a:cubicBezTo>
                <a:lnTo>
                  <a:pt x="348343" y="544286"/>
                </a:lnTo>
                <a:lnTo>
                  <a:pt x="315686" y="533400"/>
                </a:lnTo>
                <a:cubicBezTo>
                  <a:pt x="301172" y="518886"/>
                  <a:pt x="291616" y="496348"/>
                  <a:pt x="272143" y="489857"/>
                </a:cubicBezTo>
                <a:lnTo>
                  <a:pt x="206829" y="468086"/>
                </a:lnTo>
                <a:cubicBezTo>
                  <a:pt x="126384" y="387641"/>
                  <a:pt x="251319" y="506085"/>
                  <a:pt x="152400" y="435429"/>
                </a:cubicBezTo>
                <a:cubicBezTo>
                  <a:pt x="135697" y="423498"/>
                  <a:pt x="128330" y="398377"/>
                  <a:pt x="108857" y="391886"/>
                </a:cubicBezTo>
                <a:cubicBezTo>
                  <a:pt x="97971" y="388257"/>
                  <a:pt x="86463" y="386132"/>
                  <a:pt x="76200" y="381000"/>
                </a:cubicBezTo>
                <a:cubicBezTo>
                  <a:pt x="57339" y="371570"/>
                  <a:pt x="35271" y="354333"/>
                  <a:pt x="21771" y="337457"/>
                </a:cubicBezTo>
                <a:cubicBezTo>
                  <a:pt x="13598" y="327241"/>
                  <a:pt x="7257" y="315686"/>
                  <a:pt x="0" y="304800"/>
                </a:cubicBezTo>
                <a:cubicBezTo>
                  <a:pt x="3629" y="279400"/>
                  <a:pt x="3513" y="253176"/>
                  <a:pt x="10886" y="228600"/>
                </a:cubicBezTo>
                <a:cubicBezTo>
                  <a:pt x="14645" y="216069"/>
                  <a:pt x="24143" y="205876"/>
                  <a:pt x="32657" y="195943"/>
                </a:cubicBezTo>
                <a:cubicBezTo>
                  <a:pt x="67853" y="154881"/>
                  <a:pt x="70337" y="156308"/>
                  <a:pt x="108857" y="130629"/>
                </a:cubicBezTo>
                <a:cubicBezTo>
                  <a:pt x="158765" y="55767"/>
                  <a:pt x="127576" y="73588"/>
                  <a:pt x="185057" y="54429"/>
                </a:cubicBezTo>
                <a:cubicBezTo>
                  <a:pt x="219358" y="31561"/>
                  <a:pt x="212233" y="32173"/>
                  <a:pt x="250371" y="21772"/>
                </a:cubicBezTo>
                <a:cubicBezTo>
                  <a:pt x="279239" y="13899"/>
                  <a:pt x="337457" y="0"/>
                  <a:pt x="337457" y="0"/>
                </a:cubicBezTo>
                <a:cubicBezTo>
                  <a:pt x="470413" y="26592"/>
                  <a:pt x="326026" y="-12753"/>
                  <a:pt x="424543" y="43543"/>
                </a:cubicBezTo>
                <a:cubicBezTo>
                  <a:pt x="432823" y="48275"/>
                  <a:pt x="519221" y="64656"/>
                  <a:pt x="522514" y="65314"/>
                </a:cubicBezTo>
                <a:cubicBezTo>
                  <a:pt x="529771" y="72571"/>
                  <a:pt x="537875" y="79072"/>
                  <a:pt x="544286" y="87086"/>
                </a:cubicBezTo>
                <a:cubicBezTo>
                  <a:pt x="552459" y="97302"/>
                  <a:pt x="511629" y="103415"/>
                  <a:pt x="533400" y="130629"/>
                </a:cubicBezTo>
                <a:close/>
              </a:path>
            </a:pathLst>
          </a:custGeom>
          <a:solidFill>
            <a:srgbClr val="C00000">
              <a:alpha val="56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53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Forma libre 10"/>
          <p:cNvSpPr/>
          <p:nvPr/>
        </p:nvSpPr>
        <p:spPr>
          <a:xfrm>
            <a:off x="3351254" y="1415168"/>
            <a:ext cx="464939" cy="812422"/>
          </a:xfrm>
          <a:custGeom>
            <a:avLst/>
            <a:gdLst>
              <a:gd name="connsiteX0" fmla="*/ 326580 w 349135"/>
              <a:gd name="connsiteY0" fmla="*/ 468 h 610068"/>
              <a:gd name="connsiteX1" fmla="*/ 272151 w 349135"/>
              <a:gd name="connsiteY1" fmla="*/ 44011 h 610068"/>
              <a:gd name="connsiteX2" fmla="*/ 239494 w 349135"/>
              <a:gd name="connsiteY2" fmla="*/ 109325 h 610068"/>
              <a:gd name="connsiteX3" fmla="*/ 217722 w 349135"/>
              <a:gd name="connsiteY3" fmla="*/ 131096 h 610068"/>
              <a:gd name="connsiteX4" fmla="*/ 174180 w 349135"/>
              <a:gd name="connsiteY4" fmla="*/ 174639 h 610068"/>
              <a:gd name="connsiteX5" fmla="*/ 163294 w 349135"/>
              <a:gd name="connsiteY5" fmla="*/ 207296 h 610068"/>
              <a:gd name="connsiteX6" fmla="*/ 141522 w 349135"/>
              <a:gd name="connsiteY6" fmla="*/ 229068 h 610068"/>
              <a:gd name="connsiteX7" fmla="*/ 119751 w 349135"/>
              <a:gd name="connsiteY7" fmla="*/ 261725 h 610068"/>
              <a:gd name="connsiteX8" fmla="*/ 87094 w 349135"/>
              <a:gd name="connsiteY8" fmla="*/ 316154 h 610068"/>
              <a:gd name="connsiteX9" fmla="*/ 76208 w 349135"/>
              <a:gd name="connsiteY9" fmla="*/ 348811 h 610068"/>
              <a:gd name="connsiteX10" fmla="*/ 54437 w 349135"/>
              <a:gd name="connsiteY10" fmla="*/ 381468 h 610068"/>
              <a:gd name="connsiteX11" fmla="*/ 32665 w 349135"/>
              <a:gd name="connsiteY11" fmla="*/ 512096 h 610068"/>
              <a:gd name="connsiteX12" fmla="*/ 10894 w 349135"/>
              <a:gd name="connsiteY12" fmla="*/ 533868 h 610068"/>
              <a:gd name="connsiteX13" fmla="*/ 21780 w 349135"/>
              <a:gd name="connsiteY13" fmla="*/ 588296 h 610068"/>
              <a:gd name="connsiteX14" fmla="*/ 87094 w 349135"/>
              <a:gd name="connsiteY14" fmla="*/ 610068 h 610068"/>
              <a:gd name="connsiteX15" fmla="*/ 185065 w 349135"/>
              <a:gd name="connsiteY15" fmla="*/ 599182 h 610068"/>
              <a:gd name="connsiteX16" fmla="*/ 228608 w 349135"/>
              <a:gd name="connsiteY16" fmla="*/ 544754 h 610068"/>
              <a:gd name="connsiteX17" fmla="*/ 250380 w 349135"/>
              <a:gd name="connsiteY17" fmla="*/ 414125 h 610068"/>
              <a:gd name="connsiteX18" fmla="*/ 261265 w 349135"/>
              <a:gd name="connsiteY18" fmla="*/ 370582 h 610068"/>
              <a:gd name="connsiteX19" fmla="*/ 272151 w 349135"/>
              <a:gd name="connsiteY19" fmla="*/ 239954 h 610068"/>
              <a:gd name="connsiteX20" fmla="*/ 304808 w 349135"/>
              <a:gd name="connsiteY20" fmla="*/ 131096 h 610068"/>
              <a:gd name="connsiteX21" fmla="*/ 326580 w 349135"/>
              <a:gd name="connsiteY21" fmla="*/ 54896 h 610068"/>
              <a:gd name="connsiteX22" fmla="*/ 348351 w 349135"/>
              <a:gd name="connsiteY22" fmla="*/ 22239 h 610068"/>
              <a:gd name="connsiteX23" fmla="*/ 326580 w 349135"/>
              <a:gd name="connsiteY23" fmla="*/ 468 h 61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9135" h="610068">
                <a:moveTo>
                  <a:pt x="326580" y="468"/>
                </a:moveTo>
                <a:cubicBezTo>
                  <a:pt x="313880" y="4097"/>
                  <a:pt x="288580" y="27582"/>
                  <a:pt x="272151" y="44011"/>
                </a:cubicBezTo>
                <a:cubicBezTo>
                  <a:pt x="230859" y="85303"/>
                  <a:pt x="266056" y="65057"/>
                  <a:pt x="239494" y="109325"/>
                </a:cubicBezTo>
                <a:cubicBezTo>
                  <a:pt x="234213" y="118126"/>
                  <a:pt x="224979" y="123839"/>
                  <a:pt x="217722" y="131096"/>
                </a:cubicBezTo>
                <a:cubicBezTo>
                  <a:pt x="188696" y="218181"/>
                  <a:pt x="232235" y="116585"/>
                  <a:pt x="174180" y="174639"/>
                </a:cubicBezTo>
                <a:cubicBezTo>
                  <a:pt x="166066" y="182753"/>
                  <a:pt x="169198" y="197457"/>
                  <a:pt x="163294" y="207296"/>
                </a:cubicBezTo>
                <a:cubicBezTo>
                  <a:pt x="158013" y="216097"/>
                  <a:pt x="147933" y="221054"/>
                  <a:pt x="141522" y="229068"/>
                </a:cubicBezTo>
                <a:cubicBezTo>
                  <a:pt x="133349" y="239284"/>
                  <a:pt x="125602" y="250023"/>
                  <a:pt x="119751" y="261725"/>
                </a:cubicBezTo>
                <a:cubicBezTo>
                  <a:pt x="91488" y="318250"/>
                  <a:pt x="129618" y="273628"/>
                  <a:pt x="87094" y="316154"/>
                </a:cubicBezTo>
                <a:cubicBezTo>
                  <a:pt x="83465" y="327040"/>
                  <a:pt x="81340" y="338548"/>
                  <a:pt x="76208" y="348811"/>
                </a:cubicBezTo>
                <a:cubicBezTo>
                  <a:pt x="70357" y="360513"/>
                  <a:pt x="57610" y="368776"/>
                  <a:pt x="54437" y="381468"/>
                </a:cubicBezTo>
                <a:cubicBezTo>
                  <a:pt x="51056" y="394994"/>
                  <a:pt x="50879" y="481740"/>
                  <a:pt x="32665" y="512096"/>
                </a:cubicBezTo>
                <a:cubicBezTo>
                  <a:pt x="27385" y="520897"/>
                  <a:pt x="18151" y="526611"/>
                  <a:pt x="10894" y="533868"/>
                </a:cubicBezTo>
                <a:cubicBezTo>
                  <a:pt x="1535" y="561943"/>
                  <a:pt x="-12375" y="571218"/>
                  <a:pt x="21780" y="588296"/>
                </a:cubicBezTo>
                <a:cubicBezTo>
                  <a:pt x="42306" y="598559"/>
                  <a:pt x="87094" y="610068"/>
                  <a:pt x="87094" y="610068"/>
                </a:cubicBezTo>
                <a:cubicBezTo>
                  <a:pt x="119751" y="606439"/>
                  <a:pt x="153188" y="607151"/>
                  <a:pt x="185065" y="599182"/>
                </a:cubicBezTo>
                <a:cubicBezTo>
                  <a:pt x="218012" y="590945"/>
                  <a:pt x="221704" y="572370"/>
                  <a:pt x="228608" y="544754"/>
                </a:cubicBezTo>
                <a:cubicBezTo>
                  <a:pt x="243649" y="484591"/>
                  <a:pt x="238093" y="481704"/>
                  <a:pt x="250380" y="414125"/>
                </a:cubicBezTo>
                <a:cubicBezTo>
                  <a:pt x="253056" y="399405"/>
                  <a:pt x="257637" y="385096"/>
                  <a:pt x="261265" y="370582"/>
                </a:cubicBezTo>
                <a:cubicBezTo>
                  <a:pt x="264894" y="327039"/>
                  <a:pt x="266731" y="283310"/>
                  <a:pt x="272151" y="239954"/>
                </a:cubicBezTo>
                <a:cubicBezTo>
                  <a:pt x="276470" y="205407"/>
                  <a:pt x="296918" y="162654"/>
                  <a:pt x="304808" y="131096"/>
                </a:cubicBezTo>
                <a:cubicBezTo>
                  <a:pt x="308296" y="117145"/>
                  <a:pt x="318772" y="70512"/>
                  <a:pt x="326580" y="54896"/>
                </a:cubicBezTo>
                <a:cubicBezTo>
                  <a:pt x="332431" y="43194"/>
                  <a:pt x="341620" y="33457"/>
                  <a:pt x="348351" y="22239"/>
                </a:cubicBezTo>
                <a:cubicBezTo>
                  <a:pt x="352525" y="15282"/>
                  <a:pt x="339280" y="-3161"/>
                  <a:pt x="326580" y="46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53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439" y="3875582"/>
            <a:ext cx="1170616" cy="801755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7240" y="5197679"/>
            <a:ext cx="1513740" cy="1447480"/>
          </a:xfrm>
          <a:prstGeom prst="rect">
            <a:avLst/>
          </a:prstGeom>
        </p:spPr>
      </p:pic>
      <p:pic>
        <p:nvPicPr>
          <p:cNvPr id="25" name="Imagen 24" descr="Imagen que contiene ventana, interior, persona, mesa&#10;&#10;Descripción generada automáticamente">
            <a:extLst>
              <a:ext uri="{FF2B5EF4-FFF2-40B4-BE49-F238E27FC236}">
                <a16:creationId xmlns:a16="http://schemas.microsoft.com/office/drawing/2014/main" id="{728222D3-B3FC-FA4F-8964-2725D4ADCE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" y="2413180"/>
            <a:ext cx="3086686" cy="2057790"/>
          </a:xfrm>
          <a:prstGeom prst="rect">
            <a:avLst/>
          </a:prstGeom>
        </p:spPr>
      </p:pic>
      <p:pic>
        <p:nvPicPr>
          <p:cNvPr id="27" name="Imagen 26" descr="Imagen que contiene mesa, interior, persona, portátil&#10;&#10;Descripción generada automáticamente">
            <a:extLst>
              <a:ext uri="{FF2B5EF4-FFF2-40B4-BE49-F238E27FC236}">
                <a16:creationId xmlns:a16="http://schemas.microsoft.com/office/drawing/2014/main" id="{16B3E08D-EBCE-2445-9BA6-F246C10FA8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09" y="2398912"/>
            <a:ext cx="3316330" cy="2082269"/>
          </a:xfrm>
          <a:prstGeom prst="rect">
            <a:avLst/>
          </a:prstGeom>
        </p:spPr>
      </p:pic>
      <p:cxnSp>
        <p:nvCxnSpPr>
          <p:cNvPr id="17" name="Conector curvado 16"/>
          <p:cNvCxnSpPr>
            <a:cxnSpLocks/>
            <a:stCxn id="11" idx="10"/>
            <a:endCxn id="23" idx="3"/>
          </p:cNvCxnSpPr>
          <p:nvPr/>
        </p:nvCxnSpPr>
        <p:spPr>
          <a:xfrm flipH="1">
            <a:off x="1947365" y="1923166"/>
            <a:ext cx="1476382" cy="179401"/>
          </a:xfrm>
          <a:prstGeom prst="curvedConnector5">
            <a:avLst>
              <a:gd name="adj1" fmla="val 26893"/>
              <a:gd name="adj2" fmla="val -27573"/>
              <a:gd name="adj3" fmla="val 79037"/>
            </a:avLst>
          </a:prstGeom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218872" y="1755535"/>
            <a:ext cx="1728492" cy="69406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norm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Córtex prefrontal dorsolateral</a:t>
            </a:r>
          </a:p>
        </p:txBody>
      </p:sp>
      <p:cxnSp>
        <p:nvCxnSpPr>
          <p:cNvPr id="40" name="Conector curvado 39"/>
          <p:cNvCxnSpPr>
            <a:cxnSpLocks/>
            <a:stCxn id="10" idx="20"/>
            <a:endCxn id="48" idx="3"/>
          </p:cNvCxnSpPr>
          <p:nvPr/>
        </p:nvCxnSpPr>
        <p:spPr>
          <a:xfrm flipH="1">
            <a:off x="2214201" y="3109260"/>
            <a:ext cx="1819408" cy="1770506"/>
          </a:xfrm>
          <a:prstGeom prst="curvedConnector3">
            <a:avLst>
              <a:gd name="adj1" fmla="val -34031"/>
            </a:avLst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8" name="CuadroTexto 47"/>
          <p:cNvSpPr txBox="1"/>
          <p:nvPr/>
        </p:nvSpPr>
        <p:spPr>
          <a:xfrm>
            <a:off x="485708" y="4437918"/>
            <a:ext cx="1728492" cy="88369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rm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Córtex prefrontal medial orbitofrontal</a:t>
            </a:r>
          </a:p>
        </p:txBody>
      </p:sp>
      <p:cxnSp>
        <p:nvCxnSpPr>
          <p:cNvPr id="49" name="Conector curvado 48"/>
          <p:cNvCxnSpPr>
            <a:cxnSpLocks/>
          </p:cNvCxnSpPr>
          <p:nvPr/>
        </p:nvCxnSpPr>
        <p:spPr>
          <a:xfrm rot="16200000" flipV="1">
            <a:off x="4767014" y="660042"/>
            <a:ext cx="589481" cy="406753"/>
          </a:xfrm>
          <a:prstGeom prst="curvedConnector2">
            <a:avLst/>
          </a:prstGeom>
          <a:ln w="38100" cmpd="sng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uadroTexto 50"/>
          <p:cNvSpPr txBox="1"/>
          <p:nvPr/>
        </p:nvSpPr>
        <p:spPr>
          <a:xfrm>
            <a:off x="4891864" y="133971"/>
            <a:ext cx="1989175" cy="53808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Córtex cingulado</a:t>
            </a:r>
          </a:p>
        </p:txBody>
      </p:sp>
      <p:cxnSp>
        <p:nvCxnSpPr>
          <p:cNvPr id="52" name="Conector curvado 51"/>
          <p:cNvCxnSpPr>
            <a:cxnSpLocks/>
          </p:cNvCxnSpPr>
          <p:nvPr/>
        </p:nvCxnSpPr>
        <p:spPr>
          <a:xfrm rot="5400000" flipH="1" flipV="1">
            <a:off x="6569980" y="2200280"/>
            <a:ext cx="975750" cy="780325"/>
          </a:xfrm>
          <a:prstGeom prst="curvedConnector2">
            <a:avLst/>
          </a:prstGeom>
          <a:ln w="38100" cmpd="sng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uadroTexto 54"/>
          <p:cNvSpPr txBox="1"/>
          <p:nvPr/>
        </p:nvSpPr>
        <p:spPr>
          <a:xfrm>
            <a:off x="7760498" y="2817873"/>
            <a:ext cx="1237990" cy="4058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Amígdala</a:t>
            </a:r>
          </a:p>
        </p:txBody>
      </p:sp>
      <p:cxnSp>
        <p:nvCxnSpPr>
          <p:cNvPr id="77" name="Conector curvado 76"/>
          <p:cNvCxnSpPr/>
          <p:nvPr/>
        </p:nvCxnSpPr>
        <p:spPr>
          <a:xfrm rot="16200000" flipH="1">
            <a:off x="6656233" y="3651281"/>
            <a:ext cx="884249" cy="434634"/>
          </a:xfrm>
          <a:prstGeom prst="curvedConnector3">
            <a:avLst>
              <a:gd name="adj1" fmla="val 99982"/>
            </a:avLst>
          </a:prstGeom>
          <a:ln w="57150" cmpd="sng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ector curvado 77"/>
          <p:cNvCxnSpPr>
            <a:cxnSpLocks/>
            <a:endCxn id="87" idx="1"/>
          </p:cNvCxnSpPr>
          <p:nvPr/>
        </p:nvCxnSpPr>
        <p:spPr>
          <a:xfrm>
            <a:off x="5773330" y="3209060"/>
            <a:ext cx="3353910" cy="2712361"/>
          </a:xfrm>
          <a:prstGeom prst="curvedConnector3">
            <a:avLst>
              <a:gd name="adj1" fmla="val 14557"/>
            </a:avLst>
          </a:prstGeom>
          <a:ln w="38100" cmpd="sng"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Imagen 49" descr="Imagen que contiene interior, pared&#10;&#10;Descripción generada automáticamente">
            <a:extLst>
              <a:ext uri="{FF2B5EF4-FFF2-40B4-BE49-F238E27FC236}">
                <a16:creationId xmlns:a16="http://schemas.microsoft.com/office/drawing/2014/main" id="{A72613F1-8A58-E74D-A5AE-FD5779E7ED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7022" y="5191393"/>
            <a:ext cx="2822894" cy="1449402"/>
          </a:xfrm>
          <a:prstGeom prst="rect">
            <a:avLst/>
          </a:prstGeom>
        </p:spPr>
      </p:pic>
      <p:sp>
        <p:nvSpPr>
          <p:cNvPr id="88" name="CuadroTexto 87"/>
          <p:cNvSpPr txBox="1"/>
          <p:nvPr/>
        </p:nvSpPr>
        <p:spPr>
          <a:xfrm>
            <a:off x="10592039" y="5709664"/>
            <a:ext cx="1200862" cy="527058"/>
          </a:xfrm>
          <a:prstGeom prst="rect">
            <a:avLst/>
          </a:prstGeom>
          <a:solidFill>
            <a:srgbClr val="FF0000"/>
          </a:solidFill>
          <a:ln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Sistema simpático</a:t>
            </a:r>
          </a:p>
        </p:txBody>
      </p:sp>
      <p:cxnSp>
        <p:nvCxnSpPr>
          <p:cNvPr id="90" name="Conector curvado 89"/>
          <p:cNvCxnSpPr>
            <a:cxnSpLocks/>
            <a:endCxn id="85" idx="3"/>
          </p:cNvCxnSpPr>
          <p:nvPr/>
        </p:nvCxnSpPr>
        <p:spPr>
          <a:xfrm rot="5400000">
            <a:off x="3528695" y="3767726"/>
            <a:ext cx="2773858" cy="1577672"/>
          </a:xfrm>
          <a:prstGeom prst="curvedConnector2">
            <a:avLst/>
          </a:prstGeom>
          <a:ln w="38100" cmpd="sng">
            <a:solidFill>
              <a:srgbClr val="0070C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CuadroTexto 107"/>
          <p:cNvSpPr txBox="1"/>
          <p:nvPr/>
        </p:nvSpPr>
        <p:spPr>
          <a:xfrm>
            <a:off x="8503702" y="4411613"/>
            <a:ext cx="1424723" cy="38163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Hipocampo</a:t>
            </a:r>
          </a:p>
        </p:txBody>
      </p:sp>
      <p:sp>
        <p:nvSpPr>
          <p:cNvPr id="92" name="CuadroTexto 91"/>
          <p:cNvSpPr txBox="1"/>
          <p:nvPr/>
        </p:nvSpPr>
        <p:spPr>
          <a:xfrm>
            <a:off x="1573954" y="5870557"/>
            <a:ext cx="1522058" cy="7702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norm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Sistema parasimpático VAGO DORSAL</a:t>
            </a:r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BFFF9A50-B88B-624B-9E49-10767344D3A9}"/>
              </a:ext>
            </a:extLst>
          </p:cNvPr>
          <p:cNvSpPr/>
          <p:nvPr/>
        </p:nvSpPr>
        <p:spPr>
          <a:xfrm>
            <a:off x="4123190" y="2174789"/>
            <a:ext cx="1345988" cy="903528"/>
          </a:xfrm>
          <a:custGeom>
            <a:avLst/>
            <a:gdLst>
              <a:gd name="connsiteX0" fmla="*/ 803189 w 810679"/>
              <a:gd name="connsiteY0" fmla="*/ 827903 h 877330"/>
              <a:gd name="connsiteX1" fmla="*/ 753762 w 810679"/>
              <a:gd name="connsiteY1" fmla="*/ 741406 h 877330"/>
              <a:gd name="connsiteX2" fmla="*/ 729049 w 810679"/>
              <a:gd name="connsiteY2" fmla="*/ 667265 h 877330"/>
              <a:gd name="connsiteX3" fmla="*/ 716692 w 810679"/>
              <a:gd name="connsiteY3" fmla="*/ 630195 h 877330"/>
              <a:gd name="connsiteX4" fmla="*/ 704335 w 810679"/>
              <a:gd name="connsiteY4" fmla="*/ 593125 h 877330"/>
              <a:gd name="connsiteX5" fmla="*/ 679622 w 810679"/>
              <a:gd name="connsiteY5" fmla="*/ 556054 h 877330"/>
              <a:gd name="connsiteX6" fmla="*/ 667265 w 810679"/>
              <a:gd name="connsiteY6" fmla="*/ 518984 h 877330"/>
              <a:gd name="connsiteX7" fmla="*/ 617838 w 810679"/>
              <a:gd name="connsiteY7" fmla="*/ 444843 h 877330"/>
              <a:gd name="connsiteX8" fmla="*/ 543698 w 810679"/>
              <a:gd name="connsiteY8" fmla="*/ 395416 h 877330"/>
              <a:gd name="connsiteX9" fmla="*/ 518984 w 810679"/>
              <a:gd name="connsiteY9" fmla="*/ 358346 h 877330"/>
              <a:gd name="connsiteX10" fmla="*/ 481914 w 810679"/>
              <a:gd name="connsiteY10" fmla="*/ 333633 h 877330"/>
              <a:gd name="connsiteX11" fmla="*/ 395417 w 810679"/>
              <a:gd name="connsiteY11" fmla="*/ 234779 h 877330"/>
              <a:gd name="connsiteX12" fmla="*/ 370703 w 810679"/>
              <a:gd name="connsiteY12" fmla="*/ 160638 h 877330"/>
              <a:gd name="connsiteX13" fmla="*/ 358346 w 810679"/>
              <a:gd name="connsiteY13" fmla="*/ 123568 h 877330"/>
              <a:gd name="connsiteX14" fmla="*/ 296562 w 810679"/>
              <a:gd name="connsiteY14" fmla="*/ 12357 h 877330"/>
              <a:gd name="connsiteX15" fmla="*/ 259492 w 810679"/>
              <a:gd name="connsiteY15" fmla="*/ 0 h 877330"/>
              <a:gd name="connsiteX16" fmla="*/ 111211 w 810679"/>
              <a:gd name="connsiteY16" fmla="*/ 12357 h 877330"/>
              <a:gd name="connsiteX17" fmla="*/ 37071 w 810679"/>
              <a:gd name="connsiteY17" fmla="*/ 37070 h 877330"/>
              <a:gd name="connsiteX18" fmla="*/ 0 w 810679"/>
              <a:gd name="connsiteY18" fmla="*/ 111211 h 877330"/>
              <a:gd name="connsiteX19" fmla="*/ 24714 w 810679"/>
              <a:gd name="connsiteY19" fmla="*/ 234779 h 877330"/>
              <a:gd name="connsiteX20" fmla="*/ 49427 w 810679"/>
              <a:gd name="connsiteY20" fmla="*/ 271849 h 877330"/>
              <a:gd name="connsiteX21" fmla="*/ 74141 w 810679"/>
              <a:gd name="connsiteY21" fmla="*/ 345989 h 877330"/>
              <a:gd name="connsiteX22" fmla="*/ 86498 w 810679"/>
              <a:gd name="connsiteY22" fmla="*/ 383060 h 877330"/>
              <a:gd name="connsiteX23" fmla="*/ 123568 w 810679"/>
              <a:gd name="connsiteY23" fmla="*/ 407773 h 877330"/>
              <a:gd name="connsiteX24" fmla="*/ 148281 w 810679"/>
              <a:gd name="connsiteY24" fmla="*/ 444843 h 877330"/>
              <a:gd name="connsiteX25" fmla="*/ 160638 w 810679"/>
              <a:gd name="connsiteY25" fmla="*/ 481914 h 877330"/>
              <a:gd name="connsiteX26" fmla="*/ 234779 w 810679"/>
              <a:gd name="connsiteY26" fmla="*/ 531341 h 877330"/>
              <a:gd name="connsiteX27" fmla="*/ 271849 w 810679"/>
              <a:gd name="connsiteY27" fmla="*/ 556054 h 877330"/>
              <a:gd name="connsiteX28" fmla="*/ 308919 w 810679"/>
              <a:gd name="connsiteY28" fmla="*/ 568411 h 877330"/>
              <a:gd name="connsiteX29" fmla="*/ 383060 w 810679"/>
              <a:gd name="connsiteY29" fmla="*/ 617838 h 877330"/>
              <a:gd name="connsiteX30" fmla="*/ 469557 w 810679"/>
              <a:gd name="connsiteY30" fmla="*/ 716692 h 877330"/>
              <a:gd name="connsiteX31" fmla="*/ 531341 w 810679"/>
              <a:gd name="connsiteY31" fmla="*/ 778476 h 877330"/>
              <a:gd name="connsiteX32" fmla="*/ 556054 w 810679"/>
              <a:gd name="connsiteY32" fmla="*/ 815546 h 877330"/>
              <a:gd name="connsiteX33" fmla="*/ 593125 w 810679"/>
              <a:gd name="connsiteY33" fmla="*/ 827903 h 877330"/>
              <a:gd name="connsiteX34" fmla="*/ 630195 w 810679"/>
              <a:gd name="connsiteY34" fmla="*/ 852616 h 877330"/>
              <a:gd name="connsiteX35" fmla="*/ 704335 w 810679"/>
              <a:gd name="connsiteY35" fmla="*/ 877330 h 877330"/>
              <a:gd name="connsiteX36" fmla="*/ 803189 w 810679"/>
              <a:gd name="connsiteY36" fmla="*/ 852616 h 877330"/>
              <a:gd name="connsiteX37" fmla="*/ 803189 w 810679"/>
              <a:gd name="connsiteY37" fmla="*/ 827903 h 87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0679" h="877330">
                <a:moveTo>
                  <a:pt x="803189" y="827903"/>
                </a:moveTo>
                <a:cubicBezTo>
                  <a:pt x="794951" y="809368"/>
                  <a:pt x="767678" y="771557"/>
                  <a:pt x="753762" y="741406"/>
                </a:cubicBezTo>
                <a:cubicBezTo>
                  <a:pt x="742845" y="717753"/>
                  <a:pt x="737287" y="691979"/>
                  <a:pt x="729049" y="667265"/>
                </a:cubicBezTo>
                <a:lnTo>
                  <a:pt x="716692" y="630195"/>
                </a:lnTo>
                <a:cubicBezTo>
                  <a:pt x="712573" y="617838"/>
                  <a:pt x="711560" y="603963"/>
                  <a:pt x="704335" y="593125"/>
                </a:cubicBezTo>
                <a:cubicBezTo>
                  <a:pt x="696097" y="580768"/>
                  <a:pt x="686264" y="569337"/>
                  <a:pt x="679622" y="556054"/>
                </a:cubicBezTo>
                <a:cubicBezTo>
                  <a:pt x="673797" y="544404"/>
                  <a:pt x="673591" y="530370"/>
                  <a:pt x="667265" y="518984"/>
                </a:cubicBezTo>
                <a:cubicBezTo>
                  <a:pt x="652840" y="493020"/>
                  <a:pt x="642552" y="461319"/>
                  <a:pt x="617838" y="444843"/>
                </a:cubicBezTo>
                <a:lnTo>
                  <a:pt x="543698" y="395416"/>
                </a:lnTo>
                <a:cubicBezTo>
                  <a:pt x="535460" y="383059"/>
                  <a:pt x="529485" y="368847"/>
                  <a:pt x="518984" y="358346"/>
                </a:cubicBezTo>
                <a:cubicBezTo>
                  <a:pt x="508483" y="347845"/>
                  <a:pt x="491693" y="344809"/>
                  <a:pt x="481914" y="333633"/>
                </a:cubicBezTo>
                <a:cubicBezTo>
                  <a:pt x="381001" y="218304"/>
                  <a:pt x="478825" y="290383"/>
                  <a:pt x="395417" y="234779"/>
                </a:cubicBezTo>
                <a:lnTo>
                  <a:pt x="370703" y="160638"/>
                </a:lnTo>
                <a:lnTo>
                  <a:pt x="358346" y="123568"/>
                </a:lnTo>
                <a:cubicBezTo>
                  <a:pt x="347466" y="90927"/>
                  <a:pt x="328430" y="22980"/>
                  <a:pt x="296562" y="12357"/>
                </a:cubicBezTo>
                <a:lnTo>
                  <a:pt x="259492" y="0"/>
                </a:lnTo>
                <a:cubicBezTo>
                  <a:pt x="210065" y="4119"/>
                  <a:pt x="160134" y="4203"/>
                  <a:pt x="111211" y="12357"/>
                </a:cubicBezTo>
                <a:cubicBezTo>
                  <a:pt x="85515" y="16640"/>
                  <a:pt x="37071" y="37070"/>
                  <a:pt x="37071" y="37070"/>
                </a:cubicBezTo>
                <a:cubicBezTo>
                  <a:pt x="24576" y="55812"/>
                  <a:pt x="0" y="85632"/>
                  <a:pt x="0" y="111211"/>
                </a:cubicBezTo>
                <a:cubicBezTo>
                  <a:pt x="0" y="133981"/>
                  <a:pt x="9497" y="204345"/>
                  <a:pt x="24714" y="234779"/>
                </a:cubicBezTo>
                <a:cubicBezTo>
                  <a:pt x="31355" y="248062"/>
                  <a:pt x="43395" y="258278"/>
                  <a:pt x="49427" y="271849"/>
                </a:cubicBezTo>
                <a:cubicBezTo>
                  <a:pt x="60007" y="295654"/>
                  <a:pt x="65903" y="321276"/>
                  <a:pt x="74141" y="345989"/>
                </a:cubicBezTo>
                <a:cubicBezTo>
                  <a:pt x="78260" y="358346"/>
                  <a:pt x="75660" y="375835"/>
                  <a:pt x="86498" y="383060"/>
                </a:cubicBezTo>
                <a:lnTo>
                  <a:pt x="123568" y="407773"/>
                </a:lnTo>
                <a:cubicBezTo>
                  <a:pt x="131806" y="420130"/>
                  <a:pt x="141640" y="431560"/>
                  <a:pt x="148281" y="444843"/>
                </a:cubicBezTo>
                <a:cubicBezTo>
                  <a:pt x="154106" y="456493"/>
                  <a:pt x="151428" y="472704"/>
                  <a:pt x="160638" y="481914"/>
                </a:cubicBezTo>
                <a:cubicBezTo>
                  <a:pt x="181641" y="502917"/>
                  <a:pt x="210065" y="514865"/>
                  <a:pt x="234779" y="531341"/>
                </a:cubicBezTo>
                <a:cubicBezTo>
                  <a:pt x="247136" y="539579"/>
                  <a:pt x="257760" y="551358"/>
                  <a:pt x="271849" y="556054"/>
                </a:cubicBezTo>
                <a:cubicBezTo>
                  <a:pt x="284206" y="560173"/>
                  <a:pt x="297533" y="562085"/>
                  <a:pt x="308919" y="568411"/>
                </a:cubicBezTo>
                <a:cubicBezTo>
                  <a:pt x="334883" y="582836"/>
                  <a:pt x="383060" y="617838"/>
                  <a:pt x="383060" y="617838"/>
                </a:cubicBezTo>
                <a:cubicBezTo>
                  <a:pt x="440725" y="704336"/>
                  <a:pt x="407773" y="675503"/>
                  <a:pt x="469557" y="716692"/>
                </a:cubicBezTo>
                <a:cubicBezTo>
                  <a:pt x="535464" y="815549"/>
                  <a:pt x="448960" y="696093"/>
                  <a:pt x="531341" y="778476"/>
                </a:cubicBezTo>
                <a:cubicBezTo>
                  <a:pt x="541842" y="788977"/>
                  <a:pt x="544457" y="806269"/>
                  <a:pt x="556054" y="815546"/>
                </a:cubicBezTo>
                <a:cubicBezTo>
                  <a:pt x="566225" y="823683"/>
                  <a:pt x="581475" y="822078"/>
                  <a:pt x="593125" y="827903"/>
                </a:cubicBezTo>
                <a:cubicBezTo>
                  <a:pt x="606408" y="834544"/>
                  <a:pt x="616624" y="846584"/>
                  <a:pt x="630195" y="852616"/>
                </a:cubicBezTo>
                <a:cubicBezTo>
                  <a:pt x="654000" y="863196"/>
                  <a:pt x="704335" y="877330"/>
                  <a:pt x="704335" y="877330"/>
                </a:cubicBezTo>
                <a:cubicBezTo>
                  <a:pt x="707413" y="876714"/>
                  <a:pt x="790523" y="862749"/>
                  <a:pt x="803189" y="852616"/>
                </a:cubicBezTo>
                <a:cubicBezTo>
                  <a:pt x="814786" y="843339"/>
                  <a:pt x="811427" y="846438"/>
                  <a:pt x="803189" y="827903"/>
                </a:cubicBezTo>
                <a:close/>
              </a:path>
            </a:pathLst>
          </a:custGeom>
          <a:solidFill>
            <a:srgbClr val="FFC0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34" name="Conector curvado 33">
            <a:extLst>
              <a:ext uri="{FF2B5EF4-FFF2-40B4-BE49-F238E27FC236}">
                <a16:creationId xmlns:a16="http://schemas.microsoft.com/office/drawing/2014/main" id="{178E909E-0D6D-BC42-B707-BE6051E15717}"/>
              </a:ext>
            </a:extLst>
          </p:cNvPr>
          <p:cNvCxnSpPr>
            <a:cxnSpLocks/>
            <a:stCxn id="4" idx="25"/>
          </p:cNvCxnSpPr>
          <p:nvPr/>
        </p:nvCxnSpPr>
        <p:spPr>
          <a:xfrm flipH="1">
            <a:off x="3096012" y="2671094"/>
            <a:ext cx="1293888" cy="675160"/>
          </a:xfrm>
          <a:prstGeom prst="curvedConnector3">
            <a:avLst>
              <a:gd name="adj1" fmla="val 97293"/>
            </a:avLst>
          </a:prstGeom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6" name="Imagen 35">
            <a:extLst>
              <a:ext uri="{FF2B5EF4-FFF2-40B4-BE49-F238E27FC236}">
                <a16:creationId xmlns:a16="http://schemas.microsoft.com/office/drawing/2014/main" id="{86D05D4E-B1AD-E443-A1EE-3110B3B19CD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4748" y="-15660"/>
            <a:ext cx="1637561" cy="122817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95B0E07D-9223-1348-AFDE-46C294658E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7480" y="3643939"/>
            <a:ext cx="1751496" cy="1324243"/>
          </a:xfrm>
          <a:prstGeom prst="rect">
            <a:avLst/>
          </a:prstGeom>
        </p:spPr>
      </p:pic>
      <p:sp>
        <p:nvSpPr>
          <p:cNvPr id="44" name="Elipse 43">
            <a:extLst>
              <a:ext uri="{FF2B5EF4-FFF2-40B4-BE49-F238E27FC236}">
                <a16:creationId xmlns:a16="http://schemas.microsoft.com/office/drawing/2014/main" id="{F8227316-E812-1042-B0A3-8B7F0F368B9A}"/>
              </a:ext>
            </a:extLst>
          </p:cNvPr>
          <p:cNvSpPr/>
          <p:nvPr/>
        </p:nvSpPr>
        <p:spPr>
          <a:xfrm>
            <a:off x="6055914" y="2442725"/>
            <a:ext cx="296008" cy="175846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5" name="Imagen 44" descr="Imagen que contiene objeto&#10;&#10;&#10;&#10;Descripción generada automáticamente">
            <a:extLst>
              <a:ext uri="{FF2B5EF4-FFF2-40B4-BE49-F238E27FC236}">
                <a16:creationId xmlns:a16="http://schemas.microsoft.com/office/drawing/2014/main" id="{73623281-7FE8-F94F-9DF0-A4A66C9ED7D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609052" y="140133"/>
            <a:ext cx="1028713" cy="1028713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8B233143-5736-744A-A919-2AEA4FE763CB}"/>
              </a:ext>
            </a:extLst>
          </p:cNvPr>
          <p:cNvSpPr txBox="1"/>
          <p:nvPr/>
        </p:nvSpPr>
        <p:spPr>
          <a:xfrm>
            <a:off x="9263086" y="1114802"/>
            <a:ext cx="1444614" cy="44259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Accumbens</a:t>
            </a:r>
          </a:p>
        </p:txBody>
      </p:sp>
      <p:cxnSp>
        <p:nvCxnSpPr>
          <p:cNvPr id="47" name="Conector curvado 46">
            <a:extLst>
              <a:ext uri="{FF2B5EF4-FFF2-40B4-BE49-F238E27FC236}">
                <a16:creationId xmlns:a16="http://schemas.microsoft.com/office/drawing/2014/main" id="{2E242779-D2CF-2F4F-BE7D-84BE071DCD3E}"/>
              </a:ext>
            </a:extLst>
          </p:cNvPr>
          <p:cNvCxnSpPr>
            <a:cxnSpLocks/>
            <a:stCxn id="44" idx="0"/>
            <a:endCxn id="46" idx="1"/>
          </p:cNvCxnSpPr>
          <p:nvPr/>
        </p:nvCxnSpPr>
        <p:spPr>
          <a:xfrm rot="5400000" flipH="1" flipV="1">
            <a:off x="7180190" y="359829"/>
            <a:ext cx="1106626" cy="3059168"/>
          </a:xfrm>
          <a:prstGeom prst="curvedConnector2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Imagen que contiene gráficos vectoriales&#10;&#10;&#10;&#10;Descripción generada automáticamente">
            <a:extLst>
              <a:ext uri="{FF2B5EF4-FFF2-40B4-BE49-F238E27FC236}">
                <a16:creationId xmlns:a16="http://schemas.microsoft.com/office/drawing/2014/main" id="{6DE85EDF-859D-E54E-8A6C-E36240CDFED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499" y="165701"/>
            <a:ext cx="2813785" cy="991883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A0C93E77-729D-2F45-A399-3A76779D4E3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3"/>
          <a:stretch/>
        </p:blipFill>
        <p:spPr>
          <a:xfrm>
            <a:off x="7351199" y="1492199"/>
            <a:ext cx="1877182" cy="1283314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885" y="5145509"/>
            <a:ext cx="1060902" cy="1595962"/>
          </a:xfrm>
          <a:prstGeom prst="rect">
            <a:avLst/>
          </a:prstGeom>
        </p:spPr>
      </p:pic>
      <p:pic>
        <p:nvPicPr>
          <p:cNvPr id="16" name="Imagen 15" descr="Imagen que contiene edificio, interior, persona&#10;&#10;Descripción generada automáticamente">
            <a:extLst>
              <a:ext uri="{FF2B5EF4-FFF2-40B4-BE49-F238E27FC236}">
                <a16:creationId xmlns:a16="http://schemas.microsoft.com/office/drawing/2014/main" id="{D30C789B-33AA-8044-A74C-1BD9E0E9F84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265" y="-40864"/>
            <a:ext cx="1932160" cy="1224862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54AE5339-0937-BC44-8B1F-0C6B7AD111C4}"/>
              </a:ext>
            </a:extLst>
          </p:cNvPr>
          <p:cNvSpPr txBox="1"/>
          <p:nvPr/>
        </p:nvSpPr>
        <p:spPr>
          <a:xfrm>
            <a:off x="2471499" y="3245277"/>
            <a:ext cx="1550282" cy="4444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normAutofit fontScale="92500" lnSpcReduction="20000"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</a:t>
            </a:r>
            <a:r>
              <a:rPr kumimoji="0" lang="es-ES" sz="140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órtex prefrontal medial</a:t>
            </a:r>
            <a:endParaRPr kumimoji="0" lang="es-ES_tradnl" sz="140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0" name="Imagen 19" descr="Imagen que contiene interior, verde&#10;&#10;Descripción generada automáticamente">
            <a:extLst>
              <a:ext uri="{FF2B5EF4-FFF2-40B4-BE49-F238E27FC236}">
                <a16:creationId xmlns:a16="http://schemas.microsoft.com/office/drawing/2014/main" id="{E3778610-96F5-4B7E-BFC7-099912FC584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57" y="1533258"/>
            <a:ext cx="2193826" cy="1232651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732B160-5E66-8644-93FD-5C3F93B4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50C42-9A0B-4425-92C2-70FCF7C45734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F145C48-8067-8E4B-A66F-48FD2D59879D}"/>
              </a:ext>
            </a:extLst>
          </p:cNvPr>
          <p:cNvSpPr txBox="1"/>
          <p:nvPr/>
        </p:nvSpPr>
        <p:spPr>
          <a:xfrm>
            <a:off x="10879917" y="46479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6FBB2FE-CC17-5F4C-B049-3A4FBC1D0587}"/>
              </a:ext>
            </a:extLst>
          </p:cNvPr>
          <p:cNvSpPr txBox="1"/>
          <p:nvPr/>
        </p:nvSpPr>
        <p:spPr>
          <a:xfrm>
            <a:off x="3935223" y="6260814"/>
            <a:ext cx="5088252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sz="2800" dirty="0"/>
              <a:t>Posible apego desorganizado</a:t>
            </a:r>
          </a:p>
        </p:txBody>
      </p:sp>
      <p:pic>
        <p:nvPicPr>
          <p:cNvPr id="54" name="Imagen 53" descr="Hemisferios-Cerebrales1 humor.jpg">
            <a:extLst>
              <a:ext uri="{FF2B5EF4-FFF2-40B4-BE49-F238E27FC236}">
                <a16:creationId xmlns:a16="http://schemas.microsoft.com/office/drawing/2014/main" id="{FDA3F463-51D0-01D4-1AC5-46674F8140A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285" t="-1" b="-2275"/>
          <a:stretch/>
        </p:blipFill>
        <p:spPr>
          <a:xfrm>
            <a:off x="10690422" y="2242966"/>
            <a:ext cx="1501578" cy="2148428"/>
          </a:xfrm>
          <a:prstGeom prst="rect">
            <a:avLst/>
          </a:prstGeom>
        </p:spPr>
      </p:pic>
      <p:pic>
        <p:nvPicPr>
          <p:cNvPr id="57" name="Imagen 56" descr="Hemisferios-Cerebrales1 humor.jpg">
            <a:extLst>
              <a:ext uri="{FF2B5EF4-FFF2-40B4-BE49-F238E27FC236}">
                <a16:creationId xmlns:a16="http://schemas.microsoft.com/office/drawing/2014/main" id="{7D992F06-733B-7CDB-BE46-D7B79A16075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" t="3545" r="53256"/>
          <a:stretch/>
        </p:blipFill>
        <p:spPr>
          <a:xfrm>
            <a:off x="9329446" y="2312794"/>
            <a:ext cx="1328215" cy="2015986"/>
          </a:xfrm>
          <a:prstGeom prst="rect">
            <a:avLst/>
          </a:prstGeom>
        </p:spPr>
      </p:pic>
      <p:sp>
        <p:nvSpPr>
          <p:cNvPr id="3" name="Rayo 2">
            <a:extLst>
              <a:ext uri="{FF2B5EF4-FFF2-40B4-BE49-F238E27FC236}">
                <a16:creationId xmlns:a16="http://schemas.microsoft.com/office/drawing/2014/main" id="{586A86DA-C1AE-267A-B2D8-D8E486710B09}"/>
              </a:ext>
            </a:extLst>
          </p:cNvPr>
          <p:cNvSpPr/>
          <p:nvPr/>
        </p:nvSpPr>
        <p:spPr>
          <a:xfrm rot="18475221">
            <a:off x="10183779" y="2563609"/>
            <a:ext cx="914400" cy="914400"/>
          </a:xfrm>
          <a:prstGeom prst="lightningBol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es-ES_tradnl" sz="4000" dirty="0"/>
          </a:p>
        </p:txBody>
      </p:sp>
      <p:sp>
        <p:nvSpPr>
          <p:cNvPr id="58" name="Rayo 57">
            <a:extLst>
              <a:ext uri="{FF2B5EF4-FFF2-40B4-BE49-F238E27FC236}">
                <a16:creationId xmlns:a16="http://schemas.microsoft.com/office/drawing/2014/main" id="{2D2CF79A-34D4-124A-EE9A-A63B3C5E84D8}"/>
              </a:ext>
            </a:extLst>
          </p:cNvPr>
          <p:cNvSpPr/>
          <p:nvPr/>
        </p:nvSpPr>
        <p:spPr>
          <a:xfrm rot="3124779" flipH="1">
            <a:off x="10207588" y="3118727"/>
            <a:ext cx="914400" cy="914400"/>
          </a:xfrm>
          <a:prstGeom prst="lightningBol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es-ES_tradnl" sz="4000" dirty="0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BF85F2F7-DC45-9CA7-3AD6-C5B11418BD70}"/>
              </a:ext>
            </a:extLst>
          </p:cNvPr>
          <p:cNvSpPr/>
          <p:nvPr/>
        </p:nvSpPr>
        <p:spPr>
          <a:xfrm>
            <a:off x="333764" y="3765136"/>
            <a:ext cx="2402724" cy="5790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ES_tradnl" sz="2400">
                <a:solidFill>
                  <a:schemeClr val="tx1"/>
                </a:solidFill>
              </a:rPr>
              <a:t>Desorganizado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35FF0DDC-66F1-EF82-D5B7-1A156E4D8DF5}"/>
              </a:ext>
            </a:extLst>
          </p:cNvPr>
          <p:cNvSpPr/>
          <p:nvPr/>
        </p:nvSpPr>
        <p:spPr>
          <a:xfrm>
            <a:off x="1012838" y="292651"/>
            <a:ext cx="2402724" cy="5790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es-ES_tradnl" sz="4000">
                <a:solidFill>
                  <a:schemeClr val="tx1"/>
                </a:solidFill>
              </a:rPr>
              <a:t>Insensible o hipersensible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2BB84DD7-5E4C-F8FD-2692-CBA7364495FC}"/>
              </a:ext>
            </a:extLst>
          </p:cNvPr>
          <p:cNvSpPr/>
          <p:nvPr/>
        </p:nvSpPr>
        <p:spPr>
          <a:xfrm>
            <a:off x="6848761" y="988428"/>
            <a:ext cx="2402724" cy="5790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es-ES_tradnl" sz="4000">
                <a:solidFill>
                  <a:schemeClr val="tx1"/>
                </a:solidFill>
              </a:rPr>
              <a:t>Insaciable o hipoactivo 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8217A89A-4200-F456-F000-6630C44E0A61}"/>
              </a:ext>
            </a:extLst>
          </p:cNvPr>
          <p:cNvSpPr/>
          <p:nvPr/>
        </p:nvSpPr>
        <p:spPr>
          <a:xfrm>
            <a:off x="5894405" y="2408404"/>
            <a:ext cx="2402724" cy="43248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es-ES_tradnl" sz="4000" err="1">
                <a:solidFill>
                  <a:schemeClr val="tx1"/>
                </a:solidFill>
              </a:rPr>
              <a:t>Hiperfuncionante</a:t>
            </a:r>
            <a:endParaRPr lang="es-ES_tradnl" sz="4000">
              <a:solidFill>
                <a:schemeClr val="tx1"/>
              </a:solidFill>
            </a:endParaRP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6AB0AE8A-A08B-BFF9-E58F-FD69AD05C602}"/>
              </a:ext>
            </a:extLst>
          </p:cNvPr>
          <p:cNvSpPr/>
          <p:nvPr/>
        </p:nvSpPr>
        <p:spPr>
          <a:xfrm>
            <a:off x="6119735" y="4559528"/>
            <a:ext cx="1605649" cy="4572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ES_tradnl" sz="2000">
                <a:solidFill>
                  <a:schemeClr val="tx1"/>
                </a:solidFill>
              </a:rPr>
              <a:t>Ineficaz 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945A05CC-950D-F08E-C5A1-54763268B4B9}"/>
              </a:ext>
            </a:extLst>
          </p:cNvPr>
          <p:cNvSpPr/>
          <p:nvPr/>
        </p:nvSpPr>
        <p:spPr>
          <a:xfrm>
            <a:off x="9541779" y="2064394"/>
            <a:ext cx="2402724" cy="46807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es-ES_tradnl" sz="4000">
                <a:solidFill>
                  <a:schemeClr val="tx1"/>
                </a:solidFill>
              </a:rPr>
              <a:t>Desconectados 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71FEC8F2-66F4-FFBA-1110-1BC7BB12A18A}"/>
              </a:ext>
            </a:extLst>
          </p:cNvPr>
          <p:cNvSpPr/>
          <p:nvPr/>
        </p:nvSpPr>
        <p:spPr>
          <a:xfrm>
            <a:off x="3868500" y="5603638"/>
            <a:ext cx="4119652" cy="36641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algn="ctr"/>
            <a:r>
              <a:rPr lang="es-ES_tradnl" sz="4000">
                <a:solidFill>
                  <a:schemeClr val="tx1"/>
                </a:solidFill>
              </a:rPr>
              <a:t>Funcionamiento entre extremos </a:t>
            </a:r>
          </a:p>
        </p:txBody>
      </p:sp>
    </p:spTree>
    <p:extLst>
      <p:ext uri="{BB962C8B-B14F-4D97-AF65-F5344CB8AC3E}">
        <p14:creationId xmlns:p14="http://schemas.microsoft.com/office/powerpoint/2010/main" val="5107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152">
        <p:random/>
      </p:transition>
    </mc:Choice>
    <mc:Fallback xmlns="">
      <p:transition spd="slow" advTm="9715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D7BAF5-9D9D-AB4A-8FA0-33CE9E739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/>
              <a:t>Volvamos a la situación anterior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27A26E-1B44-0C40-8FC1-1A306939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31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EDA4772-D570-BB44-AA4E-AEAA71D62BB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3"/>
          <a:stretch/>
        </p:blipFill>
        <p:spPr bwMode="auto">
          <a:xfrm>
            <a:off x="7207627" y="983521"/>
            <a:ext cx="4247776" cy="25844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Flecha a la derecha con bandas 10">
            <a:extLst>
              <a:ext uri="{FF2B5EF4-FFF2-40B4-BE49-F238E27FC236}">
                <a16:creationId xmlns:a16="http://schemas.microsoft.com/office/drawing/2014/main" id="{BE720817-2BA7-4A45-87E2-08E9A91DCFB0}"/>
              </a:ext>
            </a:extLst>
          </p:cNvPr>
          <p:cNvSpPr/>
          <p:nvPr/>
        </p:nvSpPr>
        <p:spPr>
          <a:xfrm>
            <a:off x="5490002" y="2242771"/>
            <a:ext cx="1657610" cy="913639"/>
          </a:xfrm>
          <a:prstGeom prst="stripedRightArrow">
            <a:avLst>
              <a:gd name="adj1" fmla="val 64798"/>
              <a:gd name="adj2" fmla="val 610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endParaRPr lang="es-ES_tradnl" sz="4000"/>
          </a:p>
        </p:txBody>
      </p:sp>
      <p:sp>
        <p:nvSpPr>
          <p:cNvPr id="13" name="Flecha a la derecha con bandas 12">
            <a:extLst>
              <a:ext uri="{FF2B5EF4-FFF2-40B4-BE49-F238E27FC236}">
                <a16:creationId xmlns:a16="http://schemas.microsoft.com/office/drawing/2014/main" id="{81028712-A051-0149-893E-F8829B7E968E}"/>
              </a:ext>
            </a:extLst>
          </p:cNvPr>
          <p:cNvSpPr/>
          <p:nvPr/>
        </p:nvSpPr>
        <p:spPr>
          <a:xfrm rot="10800000">
            <a:off x="5265079" y="1170275"/>
            <a:ext cx="1657610" cy="913639"/>
          </a:xfrm>
          <a:prstGeom prst="stripedRightArrow">
            <a:avLst>
              <a:gd name="adj1" fmla="val 64798"/>
              <a:gd name="adj2" fmla="val 61099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endParaRPr lang="es-ES_tradnl" sz="4000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4F511257-AF7E-7243-8458-712BE30780A6}"/>
              </a:ext>
            </a:extLst>
          </p:cNvPr>
          <p:cNvSpPr/>
          <p:nvPr/>
        </p:nvSpPr>
        <p:spPr>
          <a:xfrm>
            <a:off x="1631257" y="3567952"/>
            <a:ext cx="3570087" cy="80803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>
            <a:noAutofit/>
          </a:bodyPr>
          <a:lstStyle/>
          <a:p>
            <a:r>
              <a:rPr lang="es-ES_tradnl" sz="1600"/>
              <a:t>-(enfadado) “¿Se puede saber dónde has estado?”</a:t>
            </a:r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79E87766-3088-EF44-982C-1067B2EB288E}"/>
              </a:ext>
            </a:extLst>
          </p:cNvPr>
          <p:cNvSpPr/>
          <p:nvPr/>
        </p:nvSpPr>
        <p:spPr>
          <a:xfrm>
            <a:off x="7275855" y="3908991"/>
            <a:ext cx="3964880" cy="1074489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s-ES_tradnl" sz="1600"/>
              <a:t>- (con indiferencia, mientras se dirige a la habitación) “por ahí con los colegas”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0545B77E-301E-114E-8DEA-A7B895D6B115}"/>
              </a:ext>
            </a:extLst>
          </p:cNvPr>
          <p:cNvSpPr/>
          <p:nvPr/>
        </p:nvSpPr>
        <p:spPr>
          <a:xfrm>
            <a:off x="1243645" y="4510718"/>
            <a:ext cx="4504260" cy="1079159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>
            <a:noAutofit/>
          </a:bodyPr>
          <a:lstStyle/>
          <a:p>
            <a:r>
              <a:rPr lang="es-ES_tradnl" sz="1400"/>
              <a:t>(siguiéndole por la casa, alzando la voz y cada vez más enfadado) “ has estado toda la noche por ahí sin avisar, ¿es que no te importa lo que nos pase?”, “¿es que nunca vas a ser responsable?”</a:t>
            </a: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D96589DB-5C6F-4445-A4D4-27F20FE1FA89}"/>
              </a:ext>
            </a:extLst>
          </p:cNvPr>
          <p:cNvSpPr/>
          <p:nvPr/>
        </p:nvSpPr>
        <p:spPr>
          <a:xfrm>
            <a:off x="7512563" y="5163669"/>
            <a:ext cx="3469970" cy="61333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s-ES_tradnl" sz="1400"/>
              <a:t>(enfadado también) “¡no me rayes!, ¡qué plasta eres, tío!”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6885D754-8508-5644-9BCC-5FF534DED6B1}"/>
              </a:ext>
            </a:extLst>
          </p:cNvPr>
          <p:cNvSpPr/>
          <p:nvPr/>
        </p:nvSpPr>
        <p:spPr>
          <a:xfrm>
            <a:off x="1641109" y="5777003"/>
            <a:ext cx="3848893" cy="863791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s-ES_tradnl" sz="1400"/>
              <a:t>(con un cabreo en aumento) “¡a mí no me hables así!, ¡mientras vivas en esta casa harás lo que yo te diga!”</a:t>
            </a:r>
          </a:p>
        </p:txBody>
      </p:sp>
      <p:sp>
        <p:nvSpPr>
          <p:cNvPr id="32" name="Flecha a la derecha con bandas 31">
            <a:extLst>
              <a:ext uri="{FF2B5EF4-FFF2-40B4-BE49-F238E27FC236}">
                <a16:creationId xmlns:a16="http://schemas.microsoft.com/office/drawing/2014/main" id="{4B52B763-758E-2E42-912B-39DC19AE72DD}"/>
              </a:ext>
            </a:extLst>
          </p:cNvPr>
          <p:cNvSpPr/>
          <p:nvPr/>
        </p:nvSpPr>
        <p:spPr>
          <a:xfrm rot="603481">
            <a:off x="5364416" y="3831689"/>
            <a:ext cx="1657610" cy="297681"/>
          </a:xfrm>
          <a:prstGeom prst="stripedRightArrow">
            <a:avLst>
              <a:gd name="adj1" fmla="val 64798"/>
              <a:gd name="adj2" fmla="val 61099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s-ES_tradnl" sz="4000"/>
          </a:p>
        </p:txBody>
      </p:sp>
      <p:sp>
        <p:nvSpPr>
          <p:cNvPr id="34" name="Flecha a la derecha con bandas 33">
            <a:extLst>
              <a:ext uri="{FF2B5EF4-FFF2-40B4-BE49-F238E27FC236}">
                <a16:creationId xmlns:a16="http://schemas.microsoft.com/office/drawing/2014/main" id="{AAD95385-2869-C140-9DE6-DC35BEE0D3FC}"/>
              </a:ext>
            </a:extLst>
          </p:cNvPr>
          <p:cNvSpPr/>
          <p:nvPr/>
        </p:nvSpPr>
        <p:spPr>
          <a:xfrm rot="9150703">
            <a:off x="5842028" y="4560772"/>
            <a:ext cx="1445433" cy="303243"/>
          </a:xfrm>
          <a:prstGeom prst="stripedRightArrow">
            <a:avLst>
              <a:gd name="adj1" fmla="val 64798"/>
              <a:gd name="adj2" fmla="val 61099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s-ES_tradnl" sz="4000"/>
          </a:p>
        </p:txBody>
      </p:sp>
      <p:sp>
        <p:nvSpPr>
          <p:cNvPr id="35" name="Flecha a la derecha con bandas 34">
            <a:extLst>
              <a:ext uri="{FF2B5EF4-FFF2-40B4-BE49-F238E27FC236}">
                <a16:creationId xmlns:a16="http://schemas.microsoft.com/office/drawing/2014/main" id="{F2B3CAB5-8407-1C4B-9ED5-C06C20FC2A1E}"/>
              </a:ext>
            </a:extLst>
          </p:cNvPr>
          <p:cNvSpPr/>
          <p:nvPr/>
        </p:nvSpPr>
        <p:spPr>
          <a:xfrm rot="603481">
            <a:off x="5788013" y="5288739"/>
            <a:ext cx="1657610" cy="280381"/>
          </a:xfrm>
          <a:prstGeom prst="stripedRightArrow">
            <a:avLst>
              <a:gd name="adj1" fmla="val 64798"/>
              <a:gd name="adj2" fmla="val 61099"/>
            </a:avLst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s-ES_tradnl" sz="4000"/>
          </a:p>
        </p:txBody>
      </p:sp>
      <p:sp>
        <p:nvSpPr>
          <p:cNvPr id="36" name="Flecha a la derecha con bandas 35">
            <a:extLst>
              <a:ext uri="{FF2B5EF4-FFF2-40B4-BE49-F238E27FC236}">
                <a16:creationId xmlns:a16="http://schemas.microsoft.com/office/drawing/2014/main" id="{63D58A37-80EA-6B48-BF3A-30C0EA6A331B}"/>
              </a:ext>
            </a:extLst>
          </p:cNvPr>
          <p:cNvSpPr/>
          <p:nvPr/>
        </p:nvSpPr>
        <p:spPr>
          <a:xfrm rot="9150703">
            <a:off x="5566524" y="5882702"/>
            <a:ext cx="1657610" cy="277113"/>
          </a:xfrm>
          <a:prstGeom prst="stripedRightArrow">
            <a:avLst>
              <a:gd name="adj1" fmla="val 64798"/>
              <a:gd name="adj2" fmla="val 61099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s-ES_tradnl" sz="400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7DA8E45-45AC-B94E-8CE0-ABFB5671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9" name="Entrada de lápiz 108">
                <a:extLst>
                  <a:ext uri="{FF2B5EF4-FFF2-40B4-BE49-F238E27FC236}">
                    <a16:creationId xmlns:a16="http://schemas.microsoft.com/office/drawing/2014/main" id="{6BEB30CE-0DB7-FD40-98CE-9BA84D4813F5}"/>
                  </a:ext>
                </a:extLst>
              </p14:cNvPr>
              <p14:cNvContentPartPr/>
              <p14:nvPr/>
            </p14:nvContentPartPr>
            <p14:xfrm>
              <a:off x="10870933" y="3782383"/>
              <a:ext cx="111600" cy="132120"/>
            </p14:xfrm>
          </p:contentPart>
        </mc:Choice>
        <mc:Fallback>
          <p:pic>
            <p:nvPicPr>
              <p:cNvPr id="109" name="Entrada de lápiz 108">
                <a:extLst>
                  <a:ext uri="{FF2B5EF4-FFF2-40B4-BE49-F238E27FC236}">
                    <a16:creationId xmlns:a16="http://schemas.microsoft.com/office/drawing/2014/main" id="{6BEB30CE-0DB7-FD40-98CE-9BA84D4813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55403" y="3766903"/>
                <a:ext cx="142299" cy="1627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79A92780-07DB-5F66-3F1E-FF6562BB17F4}"/>
              </a:ext>
            </a:extLst>
          </p:cNvPr>
          <p:cNvSpPr/>
          <p:nvPr/>
        </p:nvSpPr>
        <p:spPr>
          <a:xfrm>
            <a:off x="7670258" y="820855"/>
            <a:ext cx="1558715" cy="7043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_tradnl" sz="900"/>
              <a:t>Le cuesta entender la importancia de lo ocurrido.</a:t>
            </a:r>
          </a:p>
          <a:p>
            <a:pPr algn="ctr"/>
            <a:r>
              <a:rPr lang="es-ES_tradnl" sz="900"/>
              <a:t>Relativamente insensible al castigo</a:t>
            </a:r>
          </a:p>
        </p:txBody>
      </p:sp>
      <p:sp>
        <p:nvSpPr>
          <p:cNvPr id="50" name="Rectángulo redondeado 49">
            <a:extLst>
              <a:ext uri="{FF2B5EF4-FFF2-40B4-BE49-F238E27FC236}">
                <a16:creationId xmlns:a16="http://schemas.microsoft.com/office/drawing/2014/main" id="{366AD852-B8FF-233E-BD9D-7128C2C9EFC1}"/>
              </a:ext>
            </a:extLst>
          </p:cNvPr>
          <p:cNvSpPr/>
          <p:nvPr/>
        </p:nvSpPr>
        <p:spPr>
          <a:xfrm>
            <a:off x="9885802" y="1022935"/>
            <a:ext cx="1306564" cy="3727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ES_tradnl" sz="900"/>
              <a:t>Necesita cariño</a:t>
            </a:r>
          </a:p>
        </p:txBody>
      </p:sp>
      <p:sp>
        <p:nvSpPr>
          <p:cNvPr id="51" name="Rectángulo redondeado 50">
            <a:extLst>
              <a:ext uri="{FF2B5EF4-FFF2-40B4-BE49-F238E27FC236}">
                <a16:creationId xmlns:a16="http://schemas.microsoft.com/office/drawing/2014/main" id="{C1144787-0D36-1547-3282-02E4B49CCCC3}"/>
              </a:ext>
            </a:extLst>
          </p:cNvPr>
          <p:cNvSpPr/>
          <p:nvPr/>
        </p:nvSpPr>
        <p:spPr>
          <a:xfrm>
            <a:off x="9596766" y="1621521"/>
            <a:ext cx="1306564" cy="3708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_tradnl" sz="900"/>
              <a:t>Está preocupado, ansioso</a:t>
            </a:r>
          </a:p>
        </p:txBody>
      </p:sp>
      <p:sp>
        <p:nvSpPr>
          <p:cNvPr id="52" name="Rectángulo redondeado 51">
            <a:extLst>
              <a:ext uri="{FF2B5EF4-FFF2-40B4-BE49-F238E27FC236}">
                <a16:creationId xmlns:a16="http://schemas.microsoft.com/office/drawing/2014/main" id="{A329A94C-755B-A909-2A1E-33C99CC2025E}"/>
              </a:ext>
            </a:extLst>
          </p:cNvPr>
          <p:cNvSpPr/>
          <p:nvPr/>
        </p:nvSpPr>
        <p:spPr>
          <a:xfrm>
            <a:off x="9465924" y="2337577"/>
            <a:ext cx="1306564" cy="4698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rtlCol="0" anchor="ctr">
            <a:normAutofit fontScale="77500" lnSpcReduction="20000"/>
          </a:bodyPr>
          <a:lstStyle/>
          <a:p>
            <a:pPr algn="ctr"/>
            <a:r>
              <a:rPr lang="es-ES_tradnl" sz="900"/>
              <a:t>No logra ordenar la secuencia temporal de los acontecimientos </a:t>
            </a:r>
          </a:p>
        </p:txBody>
      </p:sp>
      <p:sp>
        <p:nvSpPr>
          <p:cNvPr id="54" name="Rectángulo redondeado 53">
            <a:extLst>
              <a:ext uri="{FF2B5EF4-FFF2-40B4-BE49-F238E27FC236}">
                <a16:creationId xmlns:a16="http://schemas.microsoft.com/office/drawing/2014/main" id="{2039AD4F-C6E4-5C25-1E52-7AEB6B8C8E80}"/>
              </a:ext>
            </a:extLst>
          </p:cNvPr>
          <p:cNvSpPr/>
          <p:nvPr/>
        </p:nvSpPr>
        <p:spPr>
          <a:xfrm>
            <a:off x="6918845" y="2065269"/>
            <a:ext cx="1558715" cy="3944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_tradnl" sz="900"/>
              <a:t>Cansado, poco capaz de facilitar la integración</a:t>
            </a:r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id="{C72F3D39-6854-5E4C-9686-6A6C24E64918}"/>
              </a:ext>
            </a:extLst>
          </p:cNvPr>
          <p:cNvSpPr/>
          <p:nvPr/>
        </p:nvSpPr>
        <p:spPr>
          <a:xfrm>
            <a:off x="8749856" y="2934045"/>
            <a:ext cx="1558715" cy="5266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_tradnl" sz="900"/>
              <a:t>A merced de la desconexión o la agitación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014028-71CF-0272-35A8-2F4D0A9B2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03" y="935349"/>
            <a:ext cx="4579456" cy="2575944"/>
          </a:xfrm>
          <a:prstGeom prst="rect">
            <a:avLst/>
          </a:prstGeom>
        </p:spPr>
      </p:pic>
      <p:sp>
        <p:nvSpPr>
          <p:cNvPr id="57" name="Rectángulo redondeado 56">
            <a:extLst>
              <a:ext uri="{FF2B5EF4-FFF2-40B4-BE49-F238E27FC236}">
                <a16:creationId xmlns:a16="http://schemas.microsoft.com/office/drawing/2014/main" id="{C2851CDA-55CD-CF93-F548-0332828FFBBD}"/>
              </a:ext>
            </a:extLst>
          </p:cNvPr>
          <p:cNvSpPr/>
          <p:nvPr/>
        </p:nvSpPr>
        <p:spPr>
          <a:xfrm>
            <a:off x="732366" y="885319"/>
            <a:ext cx="1558715" cy="3872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_tradnl" sz="900"/>
              <a:t>Me ha hecho daño y no le importa</a:t>
            </a:r>
          </a:p>
        </p:txBody>
      </p:sp>
      <p:sp>
        <p:nvSpPr>
          <p:cNvPr id="58" name="Rectángulo redondeado 57">
            <a:extLst>
              <a:ext uri="{FF2B5EF4-FFF2-40B4-BE49-F238E27FC236}">
                <a16:creationId xmlns:a16="http://schemas.microsoft.com/office/drawing/2014/main" id="{A1FF0011-1909-AD5B-5787-78B3998C3668}"/>
              </a:ext>
            </a:extLst>
          </p:cNvPr>
          <p:cNvSpPr/>
          <p:nvPr/>
        </p:nvSpPr>
        <p:spPr>
          <a:xfrm>
            <a:off x="3280333" y="912450"/>
            <a:ext cx="1438326" cy="4137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_tradnl" sz="900"/>
              <a:t>Necesito que me quiera, ¿por qué no me quiere?</a:t>
            </a:r>
          </a:p>
        </p:txBody>
      </p:sp>
      <p:sp>
        <p:nvSpPr>
          <p:cNvPr id="59" name="Rectángulo redondeado 58">
            <a:extLst>
              <a:ext uri="{FF2B5EF4-FFF2-40B4-BE49-F238E27FC236}">
                <a16:creationId xmlns:a16="http://schemas.microsoft.com/office/drawing/2014/main" id="{0B42DE7E-4AAC-2212-7A1A-85B4292C75FA}"/>
              </a:ext>
            </a:extLst>
          </p:cNvPr>
          <p:cNvSpPr/>
          <p:nvPr/>
        </p:nvSpPr>
        <p:spPr>
          <a:xfrm>
            <a:off x="2494638" y="1525172"/>
            <a:ext cx="1449895" cy="5587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r>
              <a:rPr lang="es-ES_tradnl" sz="900"/>
              <a:t>Me da rabia que no me quiera</a:t>
            </a:r>
          </a:p>
          <a:p>
            <a:pPr algn="ctr"/>
            <a:r>
              <a:rPr lang="es-ES_tradnl" sz="900"/>
              <a:t>Me asusta que no me quiera</a:t>
            </a:r>
          </a:p>
        </p:txBody>
      </p:sp>
      <p:sp>
        <p:nvSpPr>
          <p:cNvPr id="61" name="Rectángulo redondeado 60">
            <a:extLst>
              <a:ext uri="{FF2B5EF4-FFF2-40B4-BE49-F238E27FC236}">
                <a16:creationId xmlns:a16="http://schemas.microsoft.com/office/drawing/2014/main" id="{60368B12-57A2-23F2-D3AA-DE6BDA62EEF0}"/>
              </a:ext>
            </a:extLst>
          </p:cNvPr>
          <p:cNvSpPr/>
          <p:nvPr/>
        </p:nvSpPr>
        <p:spPr>
          <a:xfrm>
            <a:off x="250971" y="1904658"/>
            <a:ext cx="1449895" cy="6352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rmAutofit/>
          </a:bodyPr>
          <a:lstStyle/>
          <a:p>
            <a:pPr algn="ctr"/>
            <a:r>
              <a:rPr lang="es-ES_tradnl" sz="900"/>
              <a:t>Deja que las emociones gobiernen la conducta</a:t>
            </a:r>
          </a:p>
        </p:txBody>
      </p:sp>
      <p:sp>
        <p:nvSpPr>
          <p:cNvPr id="62" name="Rectángulo redondeado 61">
            <a:extLst>
              <a:ext uri="{FF2B5EF4-FFF2-40B4-BE49-F238E27FC236}">
                <a16:creationId xmlns:a16="http://schemas.microsoft.com/office/drawing/2014/main" id="{695C9E24-4904-F36D-2860-7CFF09CC4806}"/>
              </a:ext>
            </a:extLst>
          </p:cNvPr>
          <p:cNvSpPr/>
          <p:nvPr/>
        </p:nvSpPr>
        <p:spPr>
          <a:xfrm>
            <a:off x="3900063" y="2113140"/>
            <a:ext cx="1179611" cy="4010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Autofit/>
          </a:bodyPr>
          <a:lstStyle/>
          <a:p>
            <a:pPr algn="ctr"/>
            <a:r>
              <a:rPr lang="es-ES_tradnl" sz="900"/>
              <a:t>Drama, impresionismo trágico</a:t>
            </a:r>
          </a:p>
        </p:txBody>
      </p:sp>
      <p:pic>
        <p:nvPicPr>
          <p:cNvPr id="63" name="Imagen 62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BA269E4B-1B44-C88D-3187-A039C52DD0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3" t="48857" r="-824" b="11863"/>
          <a:stretch/>
        </p:blipFill>
        <p:spPr>
          <a:xfrm>
            <a:off x="6681275" y="4230082"/>
            <a:ext cx="651740" cy="980267"/>
          </a:xfrm>
          <a:prstGeom prst="rect">
            <a:avLst/>
          </a:prstGeom>
        </p:spPr>
      </p:pic>
      <p:pic>
        <p:nvPicPr>
          <p:cNvPr id="65" name="Imagen 64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05E6A0D8-8400-FDF0-8C23-6CF901A3DF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2" t="50146" r="25498" b="9632"/>
          <a:stretch/>
        </p:blipFill>
        <p:spPr>
          <a:xfrm>
            <a:off x="5115148" y="3354329"/>
            <a:ext cx="594096" cy="1083974"/>
          </a:xfrm>
          <a:prstGeom prst="rect">
            <a:avLst/>
          </a:prstGeom>
        </p:spPr>
      </p:pic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AE15D7F0-0B2A-545F-3EC6-11B1A9871E58}"/>
              </a:ext>
            </a:extLst>
          </p:cNvPr>
          <p:cNvSpPr/>
          <p:nvPr/>
        </p:nvSpPr>
        <p:spPr>
          <a:xfrm>
            <a:off x="2571269" y="2865147"/>
            <a:ext cx="1449895" cy="4767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>
            <a:normAutofit/>
          </a:bodyPr>
          <a:lstStyle/>
          <a:p>
            <a:pPr algn="ctr"/>
            <a:r>
              <a:rPr lang="es-ES_tradnl" sz="900"/>
              <a:t>Pocas alternativas de respuesta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4AEDC8FC-3D85-4F67-3510-0EE899595935}"/>
                  </a:ext>
                </a:extLst>
              </p14:cNvPr>
              <p14:cNvContentPartPr/>
              <p14:nvPr/>
            </p14:nvContentPartPr>
            <p14:xfrm>
              <a:off x="2045520" y="2925720"/>
              <a:ext cx="795240" cy="63324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4AEDC8FC-3D85-4F67-3510-0EE89959593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36160" y="2916360"/>
                <a:ext cx="813960" cy="65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173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5" grpId="0" animBg="1"/>
      <p:bldP spid="5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1" grpId="0" animBg="1"/>
      <p:bldP spid="61" grpId="1" animBg="1"/>
      <p:bldP spid="62" grpId="0" animBg="1"/>
      <p:bldP spid="62" grpId="1" animBg="1"/>
      <p:bldP spid="33" grpId="0" animBg="1"/>
      <p:bldP spid="3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FB8D2-D437-8549-B0E0-3F1D8A43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¿Qué tal si damos marcha atrás?</a:t>
            </a: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E8C64F67-4358-D94C-8479-25B03C755F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124228"/>
              </p:ext>
            </p:extLst>
          </p:nvPr>
        </p:nvGraphicFramePr>
        <p:xfrm>
          <a:off x="731840" y="1230594"/>
          <a:ext cx="10723562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033B31-D026-794C-B389-3B269E955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9443CE-90CE-E147-989D-E2CEE4B4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78F60A-C8C2-E842-8CAA-4A849C2E3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pPr/>
              <a:t>32</a:t>
            </a:fld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6081BDE-EEA3-A9AB-20D7-E0D09142ED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t="9999" r="18234" b="16667"/>
          <a:stretch/>
        </p:blipFill>
        <p:spPr>
          <a:xfrm>
            <a:off x="9641931" y="1039045"/>
            <a:ext cx="1913294" cy="1639966"/>
          </a:xfrm>
          <a:prstGeom prst="rect">
            <a:avLst/>
          </a:prstGeom>
        </p:spPr>
      </p:pic>
      <p:sp>
        <p:nvSpPr>
          <p:cNvPr id="14" name="Forma libre 13">
            <a:extLst>
              <a:ext uri="{FF2B5EF4-FFF2-40B4-BE49-F238E27FC236}">
                <a16:creationId xmlns:a16="http://schemas.microsoft.com/office/drawing/2014/main" id="{A76D9D5C-EA3D-14A0-A130-D2A2208A66D6}"/>
              </a:ext>
            </a:extLst>
          </p:cNvPr>
          <p:cNvSpPr/>
          <p:nvPr/>
        </p:nvSpPr>
        <p:spPr>
          <a:xfrm>
            <a:off x="10209113" y="1598683"/>
            <a:ext cx="535087" cy="392849"/>
          </a:xfrm>
          <a:custGeom>
            <a:avLst/>
            <a:gdLst>
              <a:gd name="connsiteX0" fmla="*/ 816923 w 816923"/>
              <a:gd name="connsiteY0" fmla="*/ 174150 h 531959"/>
              <a:gd name="connsiteX1" fmla="*/ 816923 w 816923"/>
              <a:gd name="connsiteY1" fmla="*/ 174150 h 531959"/>
              <a:gd name="connsiteX2" fmla="*/ 697653 w 816923"/>
              <a:gd name="connsiteY2" fmla="*/ 160898 h 531959"/>
              <a:gd name="connsiteX3" fmla="*/ 631392 w 816923"/>
              <a:gd name="connsiteY3" fmla="*/ 107889 h 531959"/>
              <a:gd name="connsiteX4" fmla="*/ 551879 w 816923"/>
              <a:gd name="connsiteY4" fmla="*/ 68133 h 531959"/>
              <a:gd name="connsiteX5" fmla="*/ 525375 w 816923"/>
              <a:gd name="connsiteY5" fmla="*/ 41628 h 531959"/>
              <a:gd name="connsiteX6" fmla="*/ 498871 w 816923"/>
              <a:gd name="connsiteY6" fmla="*/ 1872 h 531959"/>
              <a:gd name="connsiteX7" fmla="*/ 392853 w 816923"/>
              <a:gd name="connsiteY7" fmla="*/ 15124 h 531959"/>
              <a:gd name="connsiteX8" fmla="*/ 339844 w 816923"/>
              <a:gd name="connsiteY8" fmla="*/ 28376 h 531959"/>
              <a:gd name="connsiteX9" fmla="*/ 260331 w 816923"/>
              <a:gd name="connsiteY9" fmla="*/ 41628 h 531959"/>
              <a:gd name="connsiteX10" fmla="*/ 154314 w 816923"/>
              <a:gd name="connsiteY10" fmla="*/ 68133 h 531959"/>
              <a:gd name="connsiteX11" fmla="*/ 74801 w 816923"/>
              <a:gd name="connsiteY11" fmla="*/ 121141 h 531959"/>
              <a:gd name="connsiteX12" fmla="*/ 21792 w 816923"/>
              <a:gd name="connsiteY12" fmla="*/ 174150 h 531959"/>
              <a:gd name="connsiteX13" fmla="*/ 21792 w 816923"/>
              <a:gd name="connsiteY13" fmla="*/ 439194 h 531959"/>
              <a:gd name="connsiteX14" fmla="*/ 35044 w 816923"/>
              <a:gd name="connsiteY14" fmla="*/ 478950 h 531959"/>
              <a:gd name="connsiteX15" fmla="*/ 61549 w 816923"/>
              <a:gd name="connsiteY15" fmla="*/ 505454 h 531959"/>
              <a:gd name="connsiteX16" fmla="*/ 141062 w 816923"/>
              <a:gd name="connsiteY16" fmla="*/ 531959 h 531959"/>
              <a:gd name="connsiteX17" fmla="*/ 379601 w 816923"/>
              <a:gd name="connsiteY17" fmla="*/ 518707 h 531959"/>
              <a:gd name="connsiteX18" fmla="*/ 432610 w 816923"/>
              <a:gd name="connsiteY18" fmla="*/ 465698 h 531959"/>
              <a:gd name="connsiteX19" fmla="*/ 472366 w 816923"/>
              <a:gd name="connsiteY19" fmla="*/ 452446 h 531959"/>
              <a:gd name="connsiteX20" fmla="*/ 498871 w 816923"/>
              <a:gd name="connsiteY20" fmla="*/ 425941 h 531959"/>
              <a:gd name="connsiteX21" fmla="*/ 538627 w 816923"/>
              <a:gd name="connsiteY21" fmla="*/ 412689 h 531959"/>
              <a:gd name="connsiteX22" fmla="*/ 578384 w 816923"/>
              <a:gd name="connsiteY22" fmla="*/ 386185 h 531959"/>
              <a:gd name="connsiteX23" fmla="*/ 644644 w 816923"/>
              <a:gd name="connsiteY23" fmla="*/ 319924 h 531959"/>
              <a:gd name="connsiteX24" fmla="*/ 697653 w 816923"/>
              <a:gd name="connsiteY24" fmla="*/ 266915 h 531959"/>
              <a:gd name="connsiteX25" fmla="*/ 777166 w 816923"/>
              <a:gd name="connsiteY25" fmla="*/ 240411 h 531959"/>
              <a:gd name="connsiteX26" fmla="*/ 816923 w 816923"/>
              <a:gd name="connsiteY26" fmla="*/ 174150 h 5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6923" h="531959">
                <a:moveTo>
                  <a:pt x="816923" y="174150"/>
                </a:moveTo>
                <a:lnTo>
                  <a:pt x="816923" y="174150"/>
                </a:lnTo>
                <a:cubicBezTo>
                  <a:pt x="777166" y="169733"/>
                  <a:pt x="736460" y="170600"/>
                  <a:pt x="697653" y="160898"/>
                </a:cubicBezTo>
                <a:cubicBezTo>
                  <a:pt x="667989" y="153482"/>
                  <a:pt x="653086" y="125244"/>
                  <a:pt x="631392" y="107889"/>
                </a:cubicBezTo>
                <a:cubicBezTo>
                  <a:pt x="594693" y="78529"/>
                  <a:pt x="593870" y="82130"/>
                  <a:pt x="551879" y="68133"/>
                </a:cubicBezTo>
                <a:cubicBezTo>
                  <a:pt x="543044" y="59298"/>
                  <a:pt x="533180" y="51384"/>
                  <a:pt x="525375" y="41628"/>
                </a:cubicBezTo>
                <a:cubicBezTo>
                  <a:pt x="515426" y="29191"/>
                  <a:pt x="514489" y="4995"/>
                  <a:pt x="498871" y="1872"/>
                </a:cubicBezTo>
                <a:cubicBezTo>
                  <a:pt x="463948" y="-5112"/>
                  <a:pt x="427983" y="9269"/>
                  <a:pt x="392853" y="15124"/>
                </a:cubicBezTo>
                <a:cubicBezTo>
                  <a:pt x="374887" y="18118"/>
                  <a:pt x="357704" y="24804"/>
                  <a:pt x="339844" y="28376"/>
                </a:cubicBezTo>
                <a:cubicBezTo>
                  <a:pt x="313496" y="33646"/>
                  <a:pt x="286767" y="36821"/>
                  <a:pt x="260331" y="41628"/>
                </a:cubicBezTo>
                <a:cubicBezTo>
                  <a:pt x="242870" y="44803"/>
                  <a:pt x="176679" y="55708"/>
                  <a:pt x="154314" y="68133"/>
                </a:cubicBezTo>
                <a:cubicBezTo>
                  <a:pt x="126468" y="83603"/>
                  <a:pt x="97325" y="98617"/>
                  <a:pt x="74801" y="121141"/>
                </a:cubicBezTo>
                <a:lnTo>
                  <a:pt x="21792" y="174150"/>
                </a:lnTo>
                <a:cubicBezTo>
                  <a:pt x="-13841" y="281051"/>
                  <a:pt x="142" y="222695"/>
                  <a:pt x="21792" y="439194"/>
                </a:cubicBezTo>
                <a:cubicBezTo>
                  <a:pt x="23182" y="453094"/>
                  <a:pt x="27857" y="466972"/>
                  <a:pt x="35044" y="478950"/>
                </a:cubicBezTo>
                <a:cubicBezTo>
                  <a:pt x="41472" y="489664"/>
                  <a:pt x="50374" y="499866"/>
                  <a:pt x="61549" y="505454"/>
                </a:cubicBezTo>
                <a:cubicBezTo>
                  <a:pt x="86538" y="517948"/>
                  <a:pt x="141062" y="531959"/>
                  <a:pt x="141062" y="531959"/>
                </a:cubicBezTo>
                <a:cubicBezTo>
                  <a:pt x="220575" y="527542"/>
                  <a:pt x="301946" y="536356"/>
                  <a:pt x="379601" y="518707"/>
                </a:cubicBezTo>
                <a:cubicBezTo>
                  <a:pt x="403968" y="513169"/>
                  <a:pt x="408904" y="473600"/>
                  <a:pt x="432610" y="465698"/>
                </a:cubicBezTo>
                <a:lnTo>
                  <a:pt x="472366" y="452446"/>
                </a:lnTo>
                <a:cubicBezTo>
                  <a:pt x="481201" y="443611"/>
                  <a:pt x="488157" y="432369"/>
                  <a:pt x="498871" y="425941"/>
                </a:cubicBezTo>
                <a:cubicBezTo>
                  <a:pt x="510849" y="418754"/>
                  <a:pt x="526133" y="418936"/>
                  <a:pt x="538627" y="412689"/>
                </a:cubicBezTo>
                <a:cubicBezTo>
                  <a:pt x="552873" y="405566"/>
                  <a:pt x="565132" y="395020"/>
                  <a:pt x="578384" y="386185"/>
                </a:cubicBezTo>
                <a:cubicBezTo>
                  <a:pt x="629428" y="309617"/>
                  <a:pt x="575930" y="378821"/>
                  <a:pt x="644644" y="319924"/>
                </a:cubicBezTo>
                <a:cubicBezTo>
                  <a:pt x="663617" y="303662"/>
                  <a:pt x="673947" y="274817"/>
                  <a:pt x="697653" y="266915"/>
                </a:cubicBezTo>
                <a:lnTo>
                  <a:pt x="777166" y="240411"/>
                </a:lnTo>
                <a:lnTo>
                  <a:pt x="816923" y="174150"/>
                </a:lnTo>
                <a:close/>
              </a:path>
            </a:pathLst>
          </a:cu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44"/>
            <a:endParaRPr lang="es-ES" sz="228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A1B9854-BC83-3F1C-13C3-C36CEA0BFDE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030" y="3626372"/>
            <a:ext cx="1680344" cy="1150868"/>
          </a:xfrm>
          <a:prstGeom prst="rect">
            <a:avLst/>
          </a:prstGeom>
        </p:spPr>
      </p:pic>
      <p:pic>
        <p:nvPicPr>
          <p:cNvPr id="17" name="Imagen 16" descr="Imagen que contiene objeto&#10;&#10;&#10;&#10;Descripción generada automáticamente">
            <a:extLst>
              <a:ext uri="{FF2B5EF4-FFF2-40B4-BE49-F238E27FC236}">
                <a16:creationId xmlns:a16="http://schemas.microsoft.com/office/drawing/2014/main" id="{3C2073DD-B718-0AFA-27EA-28384BD136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69128" y="5159980"/>
            <a:ext cx="1286097" cy="128609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2CA63DC-0FCB-0D33-F073-F3A57200D8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3506" y="1203871"/>
            <a:ext cx="998470" cy="14751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A2E8215-A9A1-0029-3F99-32FDFD2B57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379" y="197372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969CC57F-010E-D36D-0BC3-FD267061617F}"/>
                  </a:ext>
                </a:extLst>
              </p14:cNvPr>
              <p14:cNvContentPartPr/>
              <p14:nvPr/>
            </p14:nvContentPartPr>
            <p14:xfrm>
              <a:off x="4587120" y="1674360"/>
              <a:ext cx="1446840" cy="487080"/>
            </p14:xfrm>
          </p:contentPart>
        </mc:Choice>
        <mc:Fallback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969CC57F-010E-D36D-0BC3-FD26706161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77760" y="1665000"/>
                <a:ext cx="1465560" cy="50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922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30EA3B-DC16-1F13-2A1B-9123A97E1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¿Cómo podría haber sido diferente?</a:t>
            </a: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E8C64F67-4358-D94C-8479-25B03C755F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6230107"/>
              </p:ext>
            </p:extLst>
          </p:nvPr>
        </p:nvGraphicFramePr>
        <p:xfrm>
          <a:off x="731838" y="1336346"/>
          <a:ext cx="10723562" cy="5521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033B31-D026-794C-B389-3B269E955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9443CE-90CE-E147-989D-E2CEE4B4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78F60A-C8C2-E842-8CAA-4A849C2E3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t>33</a:t>
            </a:fld>
            <a:endParaRPr lang="es-ES"/>
          </a:p>
        </p:txBody>
      </p:sp>
      <p:pic>
        <p:nvPicPr>
          <p:cNvPr id="14" name="Imagen 13" descr="Imagen que contiene persona, hombre, exterior&#10;&#10;Descripción generada automáticamente">
            <a:extLst>
              <a:ext uri="{FF2B5EF4-FFF2-40B4-BE49-F238E27FC236}">
                <a16:creationId xmlns:a16="http://schemas.microsoft.com/office/drawing/2014/main" id="{ABB5BE71-A9AA-B652-A291-8748FD78C6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59" y="1336346"/>
            <a:ext cx="2247666" cy="2092654"/>
          </a:xfrm>
          <a:prstGeom prst="rect">
            <a:avLst/>
          </a:prstGeom>
        </p:spPr>
      </p:pic>
      <p:pic>
        <p:nvPicPr>
          <p:cNvPr id="15" name="Imagen 14" descr="Hemisferios-Cerebrales1 humor.jpg">
            <a:extLst>
              <a:ext uri="{FF2B5EF4-FFF2-40B4-BE49-F238E27FC236}">
                <a16:creationId xmlns:a16="http://schemas.microsoft.com/office/drawing/2014/main" id="{6A5E8BDC-8613-4E33-09C2-425B3A7B838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7293" y="4566918"/>
            <a:ext cx="2317081" cy="17087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3938E36F-596B-2279-EA26-E072CEE82A62}"/>
                  </a:ext>
                </a:extLst>
              </p14:cNvPr>
              <p14:cNvContentPartPr/>
              <p14:nvPr/>
            </p14:nvContentPartPr>
            <p14:xfrm>
              <a:off x="11365920" y="2053800"/>
              <a:ext cx="638280" cy="13824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3938E36F-596B-2279-EA26-E072CEE82A6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356560" y="2044440"/>
                <a:ext cx="65700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1060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Resumen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2366" y="1257299"/>
            <a:ext cx="10723035" cy="5018369"/>
          </a:xfrm>
        </p:spPr>
        <p:txBody>
          <a:bodyPr>
            <a:normAutofit fontScale="92500" lnSpcReduction="10000"/>
          </a:bodyPr>
          <a:lstStyle/>
          <a:p>
            <a:r>
              <a:rPr lang="es-ES"/>
              <a:t>El objetivo de la relación de APEGO es conseguir generar sistemas nerviosos que funcionen de un modo INTEGRADO VERTICAL Y HORIZONTALMENTE.</a:t>
            </a:r>
          </a:p>
          <a:p>
            <a:r>
              <a:rPr lang="es-ES"/>
              <a:t>La adolescencia es una SEGUNDA OPORTUNIDAD para reactivar la relación de apego y resolver problemas no resueltos durante los primeros años del neurodesarrollo.</a:t>
            </a:r>
          </a:p>
          <a:p>
            <a:r>
              <a:rPr lang="es-ES"/>
              <a:t>Las RELACIONES INTERPERSONALES son el agente de cambio neurobiológico más potente; a través de </a:t>
            </a:r>
            <a:r>
              <a:rPr lang="es-ES" err="1"/>
              <a:t>interaciones</a:t>
            </a:r>
            <a:r>
              <a:rPr lang="es-ES"/>
              <a:t> MENTALIZADORAS/REGULADORAS</a:t>
            </a:r>
          </a:p>
          <a:p>
            <a:r>
              <a:rPr lang="es-ES"/>
              <a:t>Para eso, los padres, madres, terapeutas y educadores/as deben cuidar su estado de INTEGRACIÓN NEUROLÓGICA:</a:t>
            </a:r>
          </a:p>
          <a:p>
            <a:pPr lvl="1"/>
            <a:r>
              <a:rPr lang="es-ES"/>
              <a:t>Teniendo en cuenta cómo moldearon su sistema nervioso sus PROPIAS HISTORIAS DE APEGO </a:t>
            </a:r>
          </a:p>
          <a:p>
            <a:pPr lvl="1"/>
            <a:r>
              <a:rPr lang="es-ES"/>
              <a:t>Para hacer en su interior UN ESPACIO PARA LAS EMOCIONES DEL OTRO/A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C09F06-BC63-4AFF-94CC-9C3FDF05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660-46E5-4FDB-8369-2800D92E560F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7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DBEE26-8656-5045-AC8C-89E8F423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A2A13E-A25D-EA4B-A343-DBF923BB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91616C-6260-6B4C-8D5B-A308610F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A65D7-591E-DF4E-95FF-8F1C8ED9E7D4}" type="slidenum">
              <a:rPr lang="es-ES_tradnl" smtClean="0"/>
              <a:pPr/>
              <a:t>35</a:t>
            </a:fld>
            <a:endParaRPr lang="es-ES_tradn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8ADB4B1-7934-3F4B-8F4A-E63EADA133AF}"/>
              </a:ext>
            </a:extLst>
          </p:cNvPr>
          <p:cNvSpPr txBox="1"/>
          <p:nvPr/>
        </p:nvSpPr>
        <p:spPr>
          <a:xfrm>
            <a:off x="5099108" y="5398267"/>
            <a:ext cx="654633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800"/>
              <a:t>Muchas gracias por vuestra atención</a:t>
            </a:r>
          </a:p>
        </p:txBody>
      </p:sp>
      <p:pic>
        <p:nvPicPr>
          <p:cNvPr id="13" name="Imagen 12" descr="Imagen que contiene exterior, montaña, edificio, persona&#10;&#10;&#10;&#10;Descripción generada automáticamente">
            <a:extLst>
              <a:ext uri="{FF2B5EF4-FFF2-40B4-BE49-F238E27FC236}">
                <a16:creationId xmlns:a16="http://schemas.microsoft.com/office/drawing/2014/main" id="{4A9F1DA4-09EC-D640-B4D0-5EC88F68D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70" y="1614429"/>
            <a:ext cx="8318529" cy="3695514"/>
          </a:xfrm>
          <a:prstGeom prst="rect">
            <a:avLst/>
          </a:prstGeom>
        </p:spPr>
      </p:pic>
      <p:sp>
        <p:nvSpPr>
          <p:cNvPr id="3" name="Llamada rectangular redondeada 2">
            <a:extLst>
              <a:ext uri="{FF2B5EF4-FFF2-40B4-BE49-F238E27FC236}">
                <a16:creationId xmlns:a16="http://schemas.microsoft.com/office/drawing/2014/main" id="{0EA6C1B0-E443-2C4B-AA1B-D359B1B54094}"/>
              </a:ext>
            </a:extLst>
          </p:cNvPr>
          <p:cNvSpPr/>
          <p:nvPr/>
        </p:nvSpPr>
        <p:spPr>
          <a:xfrm>
            <a:off x="6982691" y="101903"/>
            <a:ext cx="4450339" cy="1512526"/>
          </a:xfrm>
          <a:prstGeom prst="wedgeRoundRectCallout">
            <a:avLst>
              <a:gd name="adj1" fmla="val -61923"/>
              <a:gd name="adj2" fmla="val 103256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s-ES_tradnl" sz="4000" dirty="0"/>
              <a:t>Y recordad:</a:t>
            </a:r>
          </a:p>
          <a:p>
            <a:r>
              <a:rPr lang="es-ES_tradnl" sz="4000" i="1" dirty="0"/>
              <a:t>“ Todo gran poder….</a:t>
            </a:r>
          </a:p>
        </p:txBody>
      </p:sp>
    </p:spTree>
    <p:extLst>
      <p:ext uri="{BB962C8B-B14F-4D97-AF65-F5344CB8AC3E}">
        <p14:creationId xmlns:p14="http://schemas.microsoft.com/office/powerpoint/2010/main" val="427821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318">
        <p:random/>
      </p:transition>
    </mc:Choice>
    <mc:Fallback xmlns="">
      <p:transition spd="slow" advTm="22318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¿Qué son las emociones?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7888" y="1378876"/>
            <a:ext cx="4600990" cy="4829023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Las EMOCIONES son ESTADOS DE ACTIVACIÓN NEUROFISIOLÓGICA que suponen:</a:t>
            </a:r>
          </a:p>
          <a:p>
            <a:pPr lvl="1"/>
            <a:r>
              <a:rPr lang="es-ES" dirty="0"/>
              <a:t>una VALORACIÓN de las circunstancias </a:t>
            </a:r>
          </a:p>
          <a:p>
            <a:pPr lvl="1"/>
            <a:r>
              <a:rPr lang="es-ES" dirty="0"/>
              <a:t>con arreglo a la cual se generará una ACCIÓN determinada.</a:t>
            </a:r>
          </a:p>
          <a:p>
            <a:r>
              <a:rPr lang="es-ES" dirty="0"/>
              <a:t>Cada estado emocional depende de DISTINTOS PATRONES de activación cerebral (</a:t>
            </a:r>
            <a:r>
              <a:rPr lang="es-ES" dirty="0" err="1"/>
              <a:t>Panksepp</a:t>
            </a:r>
            <a:r>
              <a:rPr lang="es-ES" dirty="0"/>
              <a:t>, 2000; Murphy, 2003; </a:t>
            </a:r>
            <a:r>
              <a:rPr lang="es-ES" dirty="0" err="1"/>
              <a:t>Damasio</a:t>
            </a:r>
            <a:r>
              <a:rPr lang="es-ES" dirty="0"/>
              <a:t>, 2000).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CF7807-6956-774F-ACC9-DE993376A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A65D7-591E-DF4E-95FF-8F1C8ED9E7D4}" type="slidenum">
              <a:rPr lang="es-ES_tradnl" smtClean="0">
                <a:solidFill>
                  <a:srgbClr val="B13F9A"/>
                </a:solidFill>
              </a:rPr>
              <a:pPr/>
              <a:t>4</a:t>
            </a:fld>
            <a:endParaRPr lang="es-ES_tradnl">
              <a:solidFill>
                <a:srgbClr val="B13F9A"/>
              </a:solidFill>
            </a:endParaRP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1B50116C-E9E3-B54F-8F60-5563C895E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847408"/>
              </p:ext>
            </p:extLst>
          </p:nvPr>
        </p:nvGraphicFramePr>
        <p:xfrm>
          <a:off x="5188879" y="1492342"/>
          <a:ext cx="6836109" cy="41879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28816">
                  <a:extLst>
                    <a:ext uri="{9D8B030D-6E8A-4147-A177-3AD203B41FA5}">
                      <a16:colId xmlns:a16="http://schemas.microsoft.com/office/drawing/2014/main" val="4287196939"/>
                    </a:ext>
                  </a:extLst>
                </a:gridCol>
                <a:gridCol w="1554797">
                  <a:extLst>
                    <a:ext uri="{9D8B030D-6E8A-4147-A177-3AD203B41FA5}">
                      <a16:colId xmlns:a16="http://schemas.microsoft.com/office/drawing/2014/main" val="3141434460"/>
                    </a:ext>
                  </a:extLst>
                </a:gridCol>
                <a:gridCol w="1333679">
                  <a:extLst>
                    <a:ext uri="{9D8B030D-6E8A-4147-A177-3AD203B41FA5}">
                      <a16:colId xmlns:a16="http://schemas.microsoft.com/office/drawing/2014/main" val="3916385067"/>
                    </a:ext>
                  </a:extLst>
                </a:gridCol>
                <a:gridCol w="1474489">
                  <a:extLst>
                    <a:ext uri="{9D8B030D-6E8A-4147-A177-3AD203B41FA5}">
                      <a16:colId xmlns:a16="http://schemas.microsoft.com/office/drawing/2014/main" val="3325880242"/>
                    </a:ext>
                  </a:extLst>
                </a:gridCol>
                <a:gridCol w="1244328">
                  <a:extLst>
                    <a:ext uri="{9D8B030D-6E8A-4147-A177-3AD203B41FA5}">
                      <a16:colId xmlns:a16="http://schemas.microsoft.com/office/drawing/2014/main" val="3869445372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r>
                        <a:rPr lang="es-ES" sz="1300" dirty="0"/>
                        <a:t>Emociones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Evento desencadenante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VALORACIÓN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OBJETIVO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ACCIÓN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245887739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r>
                        <a:rPr lang="es-ES" sz="1300" dirty="0"/>
                        <a:t>TRISTEZA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Pérdida de un ser querido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Abandono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reintegración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Llorar, pedir ayuda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19469662"/>
                  </a:ext>
                </a:extLst>
              </a:tr>
              <a:tr h="713232">
                <a:tc>
                  <a:txBody>
                    <a:bodyPr/>
                    <a:lstStyle/>
                    <a:p>
                      <a:r>
                        <a:rPr lang="es-ES" sz="1300" dirty="0"/>
                        <a:t>ALEGRÍA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Acoplamiento potencial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Posesión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Reproducción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Cortejo, acoplamiento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799389719"/>
                  </a:ext>
                </a:extLst>
              </a:tr>
              <a:tr h="713232">
                <a:tc>
                  <a:txBody>
                    <a:bodyPr/>
                    <a:lstStyle/>
                    <a:p>
                      <a:r>
                        <a:rPr lang="es-ES" sz="1300" dirty="0"/>
                        <a:t>MIEDO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Amenaza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Peligro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Protección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Lucha, </a:t>
                      </a:r>
                      <a:r>
                        <a:rPr lang="es-ES" sz="1300" dirty="0" err="1"/>
                        <a:t>huída</a:t>
                      </a:r>
                      <a:r>
                        <a:rPr lang="es-ES" sz="1300" dirty="0"/>
                        <a:t>, parálisis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836395393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r>
                        <a:rPr lang="es-ES" sz="1300" dirty="0"/>
                        <a:t>IRA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Obstáculo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Enemigo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Destrucción del enemigo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Lucha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999510492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r>
                        <a:rPr lang="es-ES" sz="1300" dirty="0"/>
                        <a:t>ASCO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Objeto tóxico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Veneno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Rechazo, protección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Vomitar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958448526"/>
                  </a:ext>
                </a:extLst>
              </a:tr>
              <a:tr h="713232">
                <a:tc>
                  <a:txBody>
                    <a:bodyPr/>
                    <a:lstStyle/>
                    <a:p>
                      <a:r>
                        <a:rPr lang="es-ES" sz="1300" dirty="0"/>
                        <a:t>SORPRESA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Nuevo objeto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¿qué es?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Orientación 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s-ES" sz="1300" dirty="0"/>
                        <a:t>Detenerse, ponerse alerta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116045860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7302FCB7-F893-0343-B13D-338C403CCB06}"/>
              </a:ext>
            </a:extLst>
          </p:cNvPr>
          <p:cNvSpPr txBox="1"/>
          <p:nvPr/>
        </p:nvSpPr>
        <p:spPr>
          <a:xfrm>
            <a:off x="8617841" y="5648613"/>
            <a:ext cx="2503067" cy="31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40" dirty="0"/>
              <a:t>Robert </a:t>
            </a:r>
            <a:r>
              <a:rPr lang="es-ES" sz="1440" dirty="0" err="1"/>
              <a:t>Plutchik</a:t>
            </a:r>
            <a:r>
              <a:rPr lang="es-ES" sz="1440" dirty="0"/>
              <a:t>, 2001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Entrada de lápiz 19">
                <a:extLst>
                  <a:ext uri="{FF2B5EF4-FFF2-40B4-BE49-F238E27FC236}">
                    <a16:creationId xmlns:a16="http://schemas.microsoft.com/office/drawing/2014/main" id="{D0CBE331-2F51-0BA0-5592-0B8F839C11E6}"/>
                  </a:ext>
                </a:extLst>
              </p14:cNvPr>
              <p14:cNvContentPartPr/>
              <p14:nvPr/>
            </p14:nvContentPartPr>
            <p14:xfrm>
              <a:off x="4349533" y="1470823"/>
              <a:ext cx="1693800" cy="1037520"/>
            </p14:xfrm>
          </p:contentPart>
        </mc:Choice>
        <mc:Fallback xmlns="">
          <p:pic>
            <p:nvPicPr>
              <p:cNvPr id="19" name="Entrada de lápiz 19">
                <a:extLst>
                  <a:ext uri="{FF2B5EF4-FFF2-40B4-BE49-F238E27FC236}">
                    <a16:creationId xmlns:a16="http://schemas.microsoft.com/office/drawing/2014/main" id="{D0CBE331-2F51-0BA0-5592-0B8F839C11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34413" y="1455703"/>
                <a:ext cx="1724040" cy="10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Entrada de lápiz 33">
                <a:extLst>
                  <a:ext uri="{FF2B5EF4-FFF2-40B4-BE49-F238E27FC236}">
                    <a16:creationId xmlns:a16="http://schemas.microsoft.com/office/drawing/2014/main" id="{009338FB-1893-D4AA-2E54-9441BDCD7C70}"/>
                  </a:ext>
                </a:extLst>
              </p14:cNvPr>
              <p14:cNvContentPartPr/>
              <p14:nvPr/>
            </p14:nvContentPartPr>
            <p14:xfrm>
              <a:off x="4185373" y="3065983"/>
              <a:ext cx="1671480" cy="1485000"/>
            </p14:xfrm>
          </p:contentPart>
        </mc:Choice>
        <mc:Fallback xmlns="">
          <p:pic>
            <p:nvPicPr>
              <p:cNvPr id="33" name="Entrada de lápiz 33">
                <a:extLst>
                  <a:ext uri="{FF2B5EF4-FFF2-40B4-BE49-F238E27FC236}">
                    <a16:creationId xmlns:a16="http://schemas.microsoft.com/office/drawing/2014/main" id="{009338FB-1893-D4AA-2E54-9441BDCD7C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0253" y="3050863"/>
                <a:ext cx="1701720" cy="151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AF1480EF-0E0C-6A5E-2C50-D7EC5867BDF8}"/>
                  </a:ext>
                </a:extLst>
              </p14:cNvPr>
              <p14:cNvContentPartPr/>
              <p14:nvPr/>
            </p14:nvContentPartPr>
            <p14:xfrm>
              <a:off x="5155213" y="1957543"/>
              <a:ext cx="956880" cy="487440"/>
            </p14:xfrm>
          </p:contentPart>
        </mc:Choice>
        <mc:Fallback xmlns=""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AF1480EF-0E0C-6A5E-2C50-D7EC5867BDF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39733" y="1942063"/>
                <a:ext cx="987480" cy="51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677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B5182-4421-344B-A23E-D7530C96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0" y="107576"/>
            <a:ext cx="7980682" cy="1336956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Ventajas evolutivas del sistema límbico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B6059FD-0B7A-9947-96DA-2EEE242592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775" y="2542037"/>
            <a:ext cx="5324465" cy="3733632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/>
              <a:t>Amplía la gama de valoración de situaciones.</a:t>
            </a:r>
          </a:p>
          <a:p>
            <a:pPr lvl="1"/>
            <a:r>
              <a:rPr lang="es-ES_tradnl" dirty="0"/>
              <a:t>Sobre todo situaciones de RELACIÓN SOCIAL</a:t>
            </a:r>
          </a:p>
          <a:p>
            <a:r>
              <a:rPr lang="es-ES_tradnl" dirty="0"/>
              <a:t>Amplía la gama de respuestas</a:t>
            </a:r>
          </a:p>
          <a:p>
            <a:pPr lvl="1"/>
            <a:r>
              <a:rPr lang="es-ES_tradnl" dirty="0"/>
              <a:t>En la intensidad de la respuesta y en su duración</a:t>
            </a:r>
          </a:p>
          <a:p>
            <a:r>
              <a:rPr lang="es-ES_tradnl" dirty="0"/>
              <a:t>Pero para hacer buen uso de ellas hace falta REGULACIÓN EMOCIONAL.</a:t>
            </a:r>
          </a:p>
          <a:p>
            <a:pPr lvl="1"/>
            <a:r>
              <a:rPr lang="es-ES_tradnl" dirty="0"/>
              <a:t>Sobre todo las hace INDEPENDIENTES DE LO INMEDIATO</a:t>
            </a:r>
            <a:r>
              <a:rPr lang="es-ES_tradnl"/>
              <a:t>, lo más llamativo</a:t>
            </a:r>
            <a:r>
              <a:rPr lang="es-ES_tradnl" dirty="0"/>
              <a:t> o lo más urgente</a:t>
            </a:r>
          </a:p>
          <a:p>
            <a:endParaRPr lang="es-ES_tradnl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153F7FDF-A15F-624C-9109-BE1AC024F1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72126" y="1600205"/>
            <a:ext cx="6010274" cy="4271261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10C6E5-9864-9441-AA34-DC206BEF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A65D7-591E-DF4E-95FF-8F1C8ED9E7D4}" type="slidenum">
              <a:rPr lang="es-ES_tradnl" smtClean="0">
                <a:solidFill>
                  <a:srgbClr val="B13F9A"/>
                </a:solidFill>
              </a:rPr>
              <a:pPr/>
              <a:t>5</a:t>
            </a:fld>
            <a:endParaRPr lang="es-ES_tradnl">
              <a:solidFill>
                <a:srgbClr val="B13F9A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B760B2-F78D-0BC8-EE92-469C0916F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1" r="9999" b="3167"/>
          <a:stretch/>
        </p:blipFill>
        <p:spPr>
          <a:xfrm>
            <a:off x="405775" y="107576"/>
            <a:ext cx="2746472" cy="21967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D30B6F07-2B62-B8AE-1B8C-B81CD4E9D4EF}"/>
                  </a:ext>
                </a:extLst>
              </p14:cNvPr>
              <p14:cNvContentPartPr/>
              <p14:nvPr/>
            </p14:nvContentPartPr>
            <p14:xfrm>
              <a:off x="4037413" y="3478543"/>
              <a:ext cx="413280" cy="6372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30B6F07-2B62-B8AE-1B8C-B81CD4E9D4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21933" y="3463423"/>
                <a:ext cx="44352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0062EFE7-1F34-9844-37C0-96D6810497A8}"/>
                  </a:ext>
                </a:extLst>
              </p14:cNvPr>
              <p14:cNvContentPartPr/>
              <p14:nvPr/>
            </p14:nvContentPartPr>
            <p14:xfrm>
              <a:off x="1126813" y="3721903"/>
              <a:ext cx="392040" cy="10620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0062EFE7-1F34-9844-37C0-96D6810497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1693" y="3706783"/>
                <a:ext cx="4222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Entrada de lápiz 31">
                <a:extLst>
                  <a:ext uri="{FF2B5EF4-FFF2-40B4-BE49-F238E27FC236}">
                    <a16:creationId xmlns:a16="http://schemas.microsoft.com/office/drawing/2014/main" id="{178B3A47-DB46-6876-B3E0-1889A7FE7028}"/>
                  </a:ext>
                </a:extLst>
              </p14:cNvPr>
              <p14:cNvContentPartPr/>
              <p14:nvPr/>
            </p14:nvContentPartPr>
            <p14:xfrm>
              <a:off x="3783253" y="2160943"/>
              <a:ext cx="2948040" cy="1026720"/>
            </p14:xfrm>
          </p:contentPart>
        </mc:Choice>
        <mc:Fallback xmlns="">
          <p:pic>
            <p:nvPicPr>
              <p:cNvPr id="31" name="Entrada de lápiz 31">
                <a:extLst>
                  <a:ext uri="{FF2B5EF4-FFF2-40B4-BE49-F238E27FC236}">
                    <a16:creationId xmlns:a16="http://schemas.microsoft.com/office/drawing/2014/main" id="{178B3A47-DB46-6876-B3E0-1889A7FE70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68131" y="2145828"/>
                <a:ext cx="2978644" cy="1056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C49402D2-3D73-DA71-531A-A7955E328F5F}"/>
                  </a:ext>
                </a:extLst>
              </p14:cNvPr>
              <p14:cNvContentPartPr/>
              <p14:nvPr/>
            </p14:nvContentPartPr>
            <p14:xfrm>
              <a:off x="2807293" y="2388463"/>
              <a:ext cx="1399680" cy="63540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C49402D2-3D73-DA71-531A-A7955E328F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92173" y="2372983"/>
                <a:ext cx="1430280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C44A49FA-69EE-43DA-421D-733417D9BD29}"/>
                  </a:ext>
                </a:extLst>
              </p14:cNvPr>
              <p14:cNvContentPartPr/>
              <p14:nvPr/>
            </p14:nvContentPartPr>
            <p14:xfrm>
              <a:off x="2851573" y="3706063"/>
              <a:ext cx="1667160" cy="65664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C44A49FA-69EE-43DA-421D-733417D9BD2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36093" y="3690943"/>
                <a:ext cx="1697760" cy="68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3" name="Entrada de lápiz 43">
                <a:extLst>
                  <a:ext uri="{FF2B5EF4-FFF2-40B4-BE49-F238E27FC236}">
                    <a16:creationId xmlns:a16="http://schemas.microsoft.com/office/drawing/2014/main" id="{816FF81C-32F0-92FF-561A-619783A58DBF}"/>
                  </a:ext>
                </a:extLst>
              </p14:cNvPr>
              <p14:cNvContentPartPr/>
              <p14:nvPr/>
            </p14:nvContentPartPr>
            <p14:xfrm>
              <a:off x="1280533" y="4901983"/>
              <a:ext cx="3339360" cy="572040"/>
            </p14:xfrm>
          </p:contentPart>
        </mc:Choice>
        <mc:Fallback xmlns="">
          <p:pic>
            <p:nvPicPr>
              <p:cNvPr id="43" name="Entrada de lápiz 43">
                <a:extLst>
                  <a:ext uri="{FF2B5EF4-FFF2-40B4-BE49-F238E27FC236}">
                    <a16:creationId xmlns:a16="http://schemas.microsoft.com/office/drawing/2014/main" id="{816FF81C-32F0-92FF-561A-619783A58DB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60013" y="4881463"/>
                <a:ext cx="338004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4" name="Entrada de lápiz 54">
                <a:extLst>
                  <a:ext uri="{FF2B5EF4-FFF2-40B4-BE49-F238E27FC236}">
                    <a16:creationId xmlns:a16="http://schemas.microsoft.com/office/drawing/2014/main" id="{509F5B19-994B-CCD9-CA9F-989B4AF95F5E}"/>
                  </a:ext>
                </a:extLst>
              </p14:cNvPr>
              <p14:cNvContentPartPr/>
              <p14:nvPr/>
            </p14:nvContentPartPr>
            <p14:xfrm>
              <a:off x="4746613" y="4637383"/>
              <a:ext cx="1360440" cy="836280"/>
            </p14:xfrm>
          </p:contentPart>
        </mc:Choice>
        <mc:Fallback xmlns="">
          <p:pic>
            <p:nvPicPr>
              <p:cNvPr id="54" name="Entrada de lápiz 54">
                <a:extLst>
                  <a:ext uri="{FF2B5EF4-FFF2-40B4-BE49-F238E27FC236}">
                    <a16:creationId xmlns:a16="http://schemas.microsoft.com/office/drawing/2014/main" id="{509F5B19-994B-CCD9-CA9F-989B4AF95F5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731133" y="4622263"/>
                <a:ext cx="1390680" cy="86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9" name="Entrada de lápiz 59">
                <a:extLst>
                  <a:ext uri="{FF2B5EF4-FFF2-40B4-BE49-F238E27FC236}">
                    <a16:creationId xmlns:a16="http://schemas.microsoft.com/office/drawing/2014/main" id="{A77EF361-7F81-0350-070C-97B749D98D30}"/>
                  </a:ext>
                </a:extLst>
              </p14:cNvPr>
              <p14:cNvContentPartPr/>
              <p14:nvPr/>
            </p14:nvContentPartPr>
            <p14:xfrm>
              <a:off x="6312613" y="4563223"/>
              <a:ext cx="1008720" cy="619200"/>
            </p14:xfrm>
          </p:contentPart>
        </mc:Choice>
        <mc:Fallback xmlns="">
          <p:pic>
            <p:nvPicPr>
              <p:cNvPr id="59" name="Entrada de lápiz 59">
                <a:extLst>
                  <a:ext uri="{FF2B5EF4-FFF2-40B4-BE49-F238E27FC236}">
                    <a16:creationId xmlns:a16="http://schemas.microsoft.com/office/drawing/2014/main" id="{A77EF361-7F81-0350-070C-97B749D98D3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97493" y="4548094"/>
                <a:ext cx="1039320" cy="6498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2" name="Entrada de lápiz 72">
                <a:extLst>
                  <a:ext uri="{FF2B5EF4-FFF2-40B4-BE49-F238E27FC236}">
                    <a16:creationId xmlns:a16="http://schemas.microsoft.com/office/drawing/2014/main" id="{44FF6C88-CCE4-2AFB-A545-92B246913684}"/>
                  </a:ext>
                </a:extLst>
              </p14:cNvPr>
              <p14:cNvContentPartPr/>
              <p14:nvPr/>
            </p14:nvContentPartPr>
            <p14:xfrm>
              <a:off x="4899973" y="4664023"/>
              <a:ext cx="2704320" cy="1262520"/>
            </p14:xfrm>
          </p:contentPart>
        </mc:Choice>
        <mc:Fallback xmlns="">
          <p:pic>
            <p:nvPicPr>
              <p:cNvPr id="72" name="Entrada de lápiz 72">
                <a:extLst>
                  <a:ext uri="{FF2B5EF4-FFF2-40B4-BE49-F238E27FC236}">
                    <a16:creationId xmlns:a16="http://schemas.microsoft.com/office/drawing/2014/main" id="{44FF6C88-CCE4-2AFB-A545-92B24691368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84493" y="4648547"/>
                <a:ext cx="2734920" cy="12927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419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1D2ED74E-31A8-8748-9A82-A3E06ED132E4}"/>
              </a:ext>
            </a:extLst>
          </p:cNvPr>
          <p:cNvSpPr/>
          <p:nvPr/>
        </p:nvSpPr>
        <p:spPr>
          <a:xfrm>
            <a:off x="1609345" y="3461006"/>
            <a:ext cx="8656319" cy="109728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>
              <a:defRPr/>
            </a:pPr>
            <a:r>
              <a:rPr lang="es-ES" sz="4320">
                <a:solidFill>
                  <a:prstClr val="white"/>
                </a:solidFill>
                <a:latin typeface="Trebuchet MS"/>
              </a:rPr>
              <a:t>Qué significa lo que siento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B2654799-27FA-C94A-8464-F37C4E5FCE62}"/>
              </a:ext>
            </a:extLst>
          </p:cNvPr>
          <p:cNvSpPr/>
          <p:nvPr/>
        </p:nvSpPr>
        <p:spPr>
          <a:xfrm>
            <a:off x="1609345" y="5488396"/>
            <a:ext cx="8656319" cy="109728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>
              <a:defRPr/>
            </a:pPr>
            <a:r>
              <a:rPr lang="es-ES" sz="4320">
                <a:solidFill>
                  <a:prstClr val="white"/>
                </a:solidFill>
                <a:latin typeface="Trebuchet MS"/>
              </a:rPr>
              <a:t>Cómo debo responder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B84809-A422-D841-9556-5F13CEB00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EE8A65D7-591E-DF4E-95FF-8F1C8ED9E7D4}" type="slidenum">
              <a:rPr lang="es-ES_tradnl" sz="1100">
                <a:solidFill>
                  <a:srgbClr val="B13F9A"/>
                </a:solidFill>
                <a:latin typeface="Trebuchet MS"/>
              </a:rPr>
              <a:pPr defTabSz="855878">
                <a:defRPr/>
              </a:pPr>
              <a:t>6</a:t>
            </a:fld>
            <a:endParaRPr lang="es-ES_tradnl" sz="1100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239F102B-2A69-7541-84AD-B39F80DF5C37}"/>
              </a:ext>
            </a:extLst>
          </p:cNvPr>
          <p:cNvSpPr/>
          <p:nvPr/>
        </p:nvSpPr>
        <p:spPr>
          <a:xfrm>
            <a:off x="1609345" y="1462693"/>
            <a:ext cx="8448338" cy="109728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>
              <a:defRPr/>
            </a:pPr>
            <a:r>
              <a:rPr lang="es-ES" sz="4320">
                <a:solidFill>
                  <a:prstClr val="white"/>
                </a:solidFill>
                <a:latin typeface="Trebuchet MS"/>
              </a:rPr>
              <a:t>Qué siento</a:t>
            </a:r>
          </a:p>
        </p:txBody>
      </p:sp>
      <p:sp>
        <p:nvSpPr>
          <p:cNvPr id="13" name="Flecha abajo 12">
            <a:extLst>
              <a:ext uri="{FF2B5EF4-FFF2-40B4-BE49-F238E27FC236}">
                <a16:creationId xmlns:a16="http://schemas.microsoft.com/office/drawing/2014/main" id="{D4A2194D-4B46-314C-AFAF-69E3759BCD9B}"/>
              </a:ext>
            </a:extLst>
          </p:cNvPr>
          <p:cNvSpPr/>
          <p:nvPr/>
        </p:nvSpPr>
        <p:spPr>
          <a:xfrm>
            <a:off x="5643706" y="2690016"/>
            <a:ext cx="581558" cy="742734"/>
          </a:xfrm>
          <a:prstGeom prst="down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>
              <a:defRPr/>
            </a:pPr>
            <a:endParaRPr lang="es-ES_tradnl" sz="1685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" name="Flecha abajo 13">
            <a:extLst>
              <a:ext uri="{FF2B5EF4-FFF2-40B4-BE49-F238E27FC236}">
                <a16:creationId xmlns:a16="http://schemas.microsoft.com/office/drawing/2014/main" id="{9DED0A47-7538-B449-B684-1FDD28633237}"/>
              </a:ext>
            </a:extLst>
          </p:cNvPr>
          <p:cNvSpPr/>
          <p:nvPr/>
        </p:nvSpPr>
        <p:spPr>
          <a:xfrm>
            <a:off x="5643706" y="4692540"/>
            <a:ext cx="581558" cy="742734"/>
          </a:xfrm>
          <a:prstGeom prst="down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78">
              <a:defRPr/>
            </a:pPr>
            <a:endParaRPr lang="es-ES_tradnl" sz="1685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F31F17-860E-3445-95B5-10D55228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55878">
              <a:defRPr/>
            </a:pPr>
            <a:endParaRPr lang="es-ES_tradnl" sz="1080">
              <a:solidFill>
                <a:srgbClr val="B13F9A"/>
              </a:solidFill>
              <a:latin typeface="Trebuchet MS"/>
            </a:endParaRP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7D46BAE6-7CFE-6445-B940-4E9523990505}"/>
              </a:ext>
            </a:extLst>
          </p:cNvPr>
          <p:cNvSpPr/>
          <p:nvPr/>
        </p:nvSpPr>
        <p:spPr>
          <a:xfrm>
            <a:off x="5934485" y="-6666856"/>
            <a:ext cx="5037778" cy="5732089"/>
          </a:xfrm>
          <a:prstGeom prst="roundRect">
            <a:avLst/>
          </a:prstGeom>
          <a:solidFill>
            <a:srgbClr val="0070C0">
              <a:alpha val="18000"/>
            </a:srgb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r" defTabSz="855878">
              <a:defRPr/>
            </a:pPr>
            <a:r>
              <a:rPr lang="es-ES_tradnl" sz="2880" b="1">
                <a:solidFill>
                  <a:srgbClr val="0070C0"/>
                </a:solidFill>
                <a:latin typeface="Trebuchet MS"/>
              </a:rPr>
              <a:t>NEUROBIOLOGÍA</a:t>
            </a:r>
          </a:p>
        </p:txBody>
      </p:sp>
      <p:sp>
        <p:nvSpPr>
          <p:cNvPr id="18" name="Título 17">
            <a:extLst>
              <a:ext uri="{FF2B5EF4-FFF2-40B4-BE49-F238E27FC236}">
                <a16:creationId xmlns:a16="http://schemas.microsoft.com/office/drawing/2014/main" id="{1A5C1283-31B9-161F-FECC-4152E8BF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El proceso de regulación emocional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0303BDEF-56AA-9899-37D0-C5C9AC194FB9}"/>
                  </a:ext>
                </a:extLst>
              </p14:cNvPr>
              <p14:cNvContentPartPr/>
              <p14:nvPr/>
            </p14:nvContentPartPr>
            <p14:xfrm>
              <a:off x="7257613" y="1962943"/>
              <a:ext cx="812160" cy="1962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0303BDEF-56AA-9899-37D0-C5C9AC194F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7093" y="1942783"/>
                <a:ext cx="8532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5" name="Entrada de lápiz 45">
                <a:extLst>
                  <a:ext uri="{FF2B5EF4-FFF2-40B4-BE49-F238E27FC236}">
                    <a16:creationId xmlns:a16="http://schemas.microsoft.com/office/drawing/2014/main" id="{20C10E36-7A6B-B1C5-C5C4-46726B217F83}"/>
                  </a:ext>
                </a:extLst>
              </p14:cNvPr>
              <p14:cNvContentPartPr/>
              <p14:nvPr/>
            </p14:nvContentPartPr>
            <p14:xfrm>
              <a:off x="8228533" y="1473703"/>
              <a:ext cx="3826080" cy="1301760"/>
            </p14:xfrm>
          </p:contentPart>
        </mc:Choice>
        <mc:Fallback xmlns="">
          <p:pic>
            <p:nvPicPr>
              <p:cNvPr id="45" name="Entrada de lápiz 45">
                <a:extLst>
                  <a:ext uri="{FF2B5EF4-FFF2-40B4-BE49-F238E27FC236}">
                    <a16:creationId xmlns:a16="http://schemas.microsoft.com/office/drawing/2014/main" id="{20C10E36-7A6B-B1C5-C5C4-46726B217F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13053" y="1458579"/>
                <a:ext cx="3856680" cy="1332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5" name="Entrada de lápiz 55">
                <a:extLst>
                  <a:ext uri="{FF2B5EF4-FFF2-40B4-BE49-F238E27FC236}">
                    <a16:creationId xmlns:a16="http://schemas.microsoft.com/office/drawing/2014/main" id="{519568B3-9B03-ECB1-3465-8F1907F5F72D}"/>
                  </a:ext>
                </a:extLst>
              </p14:cNvPr>
              <p14:cNvContentPartPr/>
              <p14:nvPr/>
            </p14:nvContentPartPr>
            <p14:xfrm>
              <a:off x="9635773" y="3623983"/>
              <a:ext cx="1328760" cy="456120"/>
            </p14:xfrm>
          </p:contentPart>
        </mc:Choice>
        <mc:Fallback xmlns="">
          <p:pic>
            <p:nvPicPr>
              <p:cNvPr id="55" name="Entrada de lápiz 55">
                <a:extLst>
                  <a:ext uri="{FF2B5EF4-FFF2-40B4-BE49-F238E27FC236}">
                    <a16:creationId xmlns:a16="http://schemas.microsoft.com/office/drawing/2014/main" id="{519568B3-9B03-ECB1-3465-8F1907F5F7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20649" y="3608863"/>
                <a:ext cx="1359368" cy="48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5" name="Entrada de lápiz 65">
                <a:extLst>
                  <a:ext uri="{FF2B5EF4-FFF2-40B4-BE49-F238E27FC236}">
                    <a16:creationId xmlns:a16="http://schemas.microsoft.com/office/drawing/2014/main" id="{0985454F-14B9-D699-DC98-BA2719FF4BFB}"/>
                  </a:ext>
                </a:extLst>
              </p14:cNvPr>
              <p14:cNvContentPartPr/>
              <p14:nvPr/>
            </p14:nvContentPartPr>
            <p14:xfrm>
              <a:off x="9461173" y="5153263"/>
              <a:ext cx="1143720" cy="376560"/>
            </p14:xfrm>
          </p:contentPart>
        </mc:Choice>
        <mc:Fallback xmlns="">
          <p:pic>
            <p:nvPicPr>
              <p:cNvPr id="65" name="Entrada de lápiz 65">
                <a:extLst>
                  <a:ext uri="{FF2B5EF4-FFF2-40B4-BE49-F238E27FC236}">
                    <a16:creationId xmlns:a16="http://schemas.microsoft.com/office/drawing/2014/main" id="{0985454F-14B9-D699-DC98-BA2719FF4BF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46048" y="5138143"/>
                <a:ext cx="117433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0" name="Entrada de lápiz 70">
                <a:extLst>
                  <a:ext uri="{FF2B5EF4-FFF2-40B4-BE49-F238E27FC236}">
                    <a16:creationId xmlns:a16="http://schemas.microsoft.com/office/drawing/2014/main" id="{5C2B2DBF-7DAF-E2F7-CA22-02017AFBB4B6}"/>
                  </a:ext>
                </a:extLst>
              </p14:cNvPr>
              <p14:cNvContentPartPr/>
              <p14:nvPr/>
            </p14:nvContentPartPr>
            <p14:xfrm>
              <a:off x="1333453" y="3562423"/>
              <a:ext cx="475920" cy="3047400"/>
            </p14:xfrm>
          </p:contentPart>
        </mc:Choice>
        <mc:Fallback xmlns="">
          <p:pic>
            <p:nvPicPr>
              <p:cNvPr id="70" name="Entrada de lápiz 70">
                <a:extLst>
                  <a:ext uri="{FF2B5EF4-FFF2-40B4-BE49-F238E27FC236}">
                    <a16:creationId xmlns:a16="http://schemas.microsoft.com/office/drawing/2014/main" id="{5C2B2DBF-7DAF-E2F7-CA22-02017AFBB4B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12933" y="3546945"/>
                <a:ext cx="516960" cy="30830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9" name="Entrada de lápiz 79">
                <a:extLst>
                  <a:ext uri="{FF2B5EF4-FFF2-40B4-BE49-F238E27FC236}">
                    <a16:creationId xmlns:a16="http://schemas.microsoft.com/office/drawing/2014/main" id="{58C56747-F73B-1635-F797-5186254BC10A}"/>
                  </a:ext>
                </a:extLst>
              </p14:cNvPr>
              <p14:cNvContentPartPr/>
              <p14:nvPr/>
            </p14:nvContentPartPr>
            <p14:xfrm>
              <a:off x="169573" y="4910623"/>
              <a:ext cx="1275120" cy="691560"/>
            </p14:xfrm>
          </p:contentPart>
        </mc:Choice>
        <mc:Fallback xmlns="">
          <p:pic>
            <p:nvPicPr>
              <p:cNvPr id="79" name="Entrada de lápiz 79">
                <a:extLst>
                  <a:ext uri="{FF2B5EF4-FFF2-40B4-BE49-F238E27FC236}">
                    <a16:creationId xmlns:a16="http://schemas.microsoft.com/office/drawing/2014/main" id="{58C56747-F73B-1635-F797-5186254BC10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4453" y="4895151"/>
                <a:ext cx="1305720" cy="7217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131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0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s-ES" dirty="0"/>
              <a:t>Catálogo de sensores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" y="1659954"/>
            <a:ext cx="3307224" cy="480762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136" y="1659954"/>
            <a:ext cx="3101075" cy="48076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769" y="1659954"/>
            <a:ext cx="3042064" cy="48076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9" name="CuadroTexto 8"/>
          <p:cNvSpPr txBox="1"/>
          <p:nvPr/>
        </p:nvSpPr>
        <p:spPr>
          <a:xfrm>
            <a:off x="1513743" y="1045343"/>
            <a:ext cx="1072217" cy="4431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280" dirty="0"/>
              <a:t>TACTO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010554" y="1045343"/>
            <a:ext cx="2876237" cy="4431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280" dirty="0"/>
              <a:t>PRESIÓN ARTERIAL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238093" y="1045343"/>
            <a:ext cx="3145413" cy="4431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280" dirty="0"/>
              <a:t>TENSIÓN MUSCULAR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9C0321FB-2D36-FB4D-9CF6-AD5CE3E5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A65D7-591E-DF4E-95FF-8F1C8ED9E7D4}" type="slidenum">
              <a:rPr lang="es-ES_tradnl" smtClean="0">
                <a:solidFill>
                  <a:srgbClr val="B13F9A"/>
                </a:solidFill>
              </a:rPr>
              <a:pPr/>
              <a:t>7</a:t>
            </a:fld>
            <a:endParaRPr lang="es-ES_tradnl">
              <a:solidFill>
                <a:srgbClr val="B13F9A"/>
              </a:solidFill>
            </a:endParaRPr>
          </a:p>
        </p:txBody>
      </p:sp>
      <p:pic>
        <p:nvPicPr>
          <p:cNvPr id="12" name="Imagen 11" descr="Imagen que contiene ropa, vistiendo, camiseta&#10;&#10;Descripción generada automáticamente">
            <a:extLst>
              <a:ext uri="{FF2B5EF4-FFF2-40B4-BE49-F238E27FC236}">
                <a16:creationId xmlns:a16="http://schemas.microsoft.com/office/drawing/2014/main" id="{9F2EBAFF-3BA0-2843-B8FB-02869FBB9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84" y="1659954"/>
            <a:ext cx="2280432" cy="2259316"/>
          </a:xfrm>
          <a:prstGeom prst="rect">
            <a:avLst/>
          </a:prstGeom>
        </p:spPr>
      </p:pic>
      <p:pic>
        <p:nvPicPr>
          <p:cNvPr id="13" name="Imagen 12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83212433-C623-2348-B831-B8210CB803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2" b="10694"/>
          <a:stretch/>
        </p:blipFill>
        <p:spPr>
          <a:xfrm>
            <a:off x="6209041" y="3919270"/>
            <a:ext cx="5203518" cy="2390609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EF5FE1BD-9EB4-2246-8187-836C1DD80F99}"/>
              </a:ext>
            </a:extLst>
          </p:cNvPr>
          <p:cNvSpPr/>
          <p:nvPr/>
        </p:nvSpPr>
        <p:spPr>
          <a:xfrm>
            <a:off x="249851" y="2931886"/>
            <a:ext cx="3600000" cy="31186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200" tIns="43200" rIns="43200" bIns="43200" rtlCol="0" anchor="ctr"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80" dirty="0">
                <a:solidFill>
                  <a:schemeClr val="tx2"/>
                </a:solidFill>
              </a:rPr>
              <a:t>Las caricias estimulan específicamente fibras C que llegan a la ínsula posterior.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80" dirty="0">
                <a:solidFill>
                  <a:schemeClr val="tx2"/>
                </a:solidFill>
              </a:rPr>
              <a:t>Contribuyen a regular presión arterial y respuesta hormonal al estrés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80" dirty="0">
                <a:solidFill>
                  <a:schemeClr val="tx2"/>
                </a:solidFill>
              </a:rPr>
              <a:t>Contribuye a la sincronización de los cerebros de las personas que se tocan. </a:t>
            </a:r>
          </a:p>
          <a:p>
            <a:r>
              <a:rPr lang="es-ES_tradnl" sz="2280" dirty="0">
                <a:solidFill>
                  <a:schemeClr val="tx2"/>
                </a:solidFill>
              </a:rPr>
              <a:t>		</a:t>
            </a:r>
          </a:p>
          <a:p>
            <a:r>
              <a:rPr lang="es-ES_tradnl" sz="2280" dirty="0">
                <a:solidFill>
                  <a:schemeClr val="tx2"/>
                </a:solidFill>
              </a:rPr>
              <a:t>	</a:t>
            </a:r>
            <a:r>
              <a:rPr lang="es-ES_tradnl" sz="2280" dirty="0" err="1">
                <a:solidFill>
                  <a:schemeClr val="tx2"/>
                </a:solidFill>
              </a:rPr>
              <a:t>Cascio</a:t>
            </a:r>
            <a:r>
              <a:rPr lang="es-ES_tradnl" sz="2280" dirty="0">
                <a:solidFill>
                  <a:schemeClr val="tx2"/>
                </a:solidFill>
              </a:rPr>
              <a:t> et al 2019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Entrada de lápiz 23">
                <a:extLst>
                  <a:ext uri="{FF2B5EF4-FFF2-40B4-BE49-F238E27FC236}">
                    <a16:creationId xmlns:a16="http://schemas.microsoft.com/office/drawing/2014/main" id="{66B19CB7-CBFF-299C-DDD3-C6CE9AC8548C}"/>
                  </a:ext>
                </a:extLst>
              </p14:cNvPr>
              <p14:cNvContentPartPr/>
              <p14:nvPr/>
            </p14:nvContentPartPr>
            <p14:xfrm>
              <a:off x="935681" y="1206638"/>
              <a:ext cx="2007360" cy="896760"/>
            </p14:xfrm>
          </p:contentPart>
        </mc:Choice>
        <mc:Fallback xmlns="">
          <p:pic>
            <p:nvPicPr>
              <p:cNvPr id="23" name="Entrada de lápiz 23">
                <a:extLst>
                  <a:ext uri="{FF2B5EF4-FFF2-40B4-BE49-F238E27FC236}">
                    <a16:creationId xmlns:a16="http://schemas.microsoft.com/office/drawing/2014/main" id="{66B19CB7-CBFF-299C-DDD3-C6CE9AC854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0204" y="1191512"/>
                <a:ext cx="2037595" cy="927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Entrada de lápiz 31">
                <a:extLst>
                  <a:ext uri="{FF2B5EF4-FFF2-40B4-BE49-F238E27FC236}">
                    <a16:creationId xmlns:a16="http://schemas.microsoft.com/office/drawing/2014/main" id="{A2CCDBA7-CA46-8926-9D8B-F7704F909558}"/>
                  </a:ext>
                </a:extLst>
              </p14:cNvPr>
              <p14:cNvContentPartPr/>
              <p14:nvPr/>
            </p14:nvContentPartPr>
            <p14:xfrm>
              <a:off x="935681" y="2129678"/>
              <a:ext cx="1431000" cy="357840"/>
            </p14:xfrm>
          </p:contentPart>
        </mc:Choice>
        <mc:Fallback xmlns="">
          <p:pic>
            <p:nvPicPr>
              <p:cNvPr id="31" name="Entrada de lápiz 31">
                <a:extLst>
                  <a:ext uri="{FF2B5EF4-FFF2-40B4-BE49-F238E27FC236}">
                    <a16:creationId xmlns:a16="http://schemas.microsoft.com/office/drawing/2014/main" id="{A2CCDBA7-CA46-8926-9D8B-F7704F9095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0201" y="2114198"/>
                <a:ext cx="146160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7" name="Entrada de lápiz 47">
                <a:extLst>
                  <a:ext uri="{FF2B5EF4-FFF2-40B4-BE49-F238E27FC236}">
                    <a16:creationId xmlns:a16="http://schemas.microsoft.com/office/drawing/2014/main" id="{65EAA217-9EC1-3C6C-EFFF-00992B166775}"/>
                  </a:ext>
                </a:extLst>
              </p14:cNvPr>
              <p14:cNvContentPartPr/>
              <p14:nvPr/>
            </p14:nvContentPartPr>
            <p14:xfrm>
              <a:off x="11387561" y="3158918"/>
              <a:ext cx="7560" cy="360"/>
            </p14:xfrm>
          </p:contentPart>
        </mc:Choice>
        <mc:Fallback xmlns="">
          <p:pic>
            <p:nvPicPr>
              <p:cNvPr id="47" name="Entrada de lápiz 47">
                <a:extLst>
                  <a:ext uri="{FF2B5EF4-FFF2-40B4-BE49-F238E27FC236}">
                    <a16:creationId xmlns:a16="http://schemas.microsoft.com/office/drawing/2014/main" id="{65EAA217-9EC1-3C6C-EFFF-00992B16677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72081" y="3143438"/>
                <a:ext cx="3816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Entrada de lápiz 59">
                <a:extLst>
                  <a:ext uri="{FF2B5EF4-FFF2-40B4-BE49-F238E27FC236}">
                    <a16:creationId xmlns:a16="http://schemas.microsoft.com/office/drawing/2014/main" id="{94B3D7B5-4088-EACE-8B84-F6F2E34492D0}"/>
                  </a:ext>
                </a:extLst>
              </p14:cNvPr>
              <p14:cNvContentPartPr/>
              <p14:nvPr/>
            </p14:nvContentPartPr>
            <p14:xfrm>
              <a:off x="9614893" y="2880943"/>
              <a:ext cx="1036800" cy="569160"/>
            </p14:xfrm>
          </p:contentPart>
        </mc:Choice>
        <mc:Fallback xmlns="">
          <p:pic>
            <p:nvPicPr>
              <p:cNvPr id="59" name="Entrada de lápiz 59">
                <a:extLst>
                  <a:ext uri="{FF2B5EF4-FFF2-40B4-BE49-F238E27FC236}">
                    <a16:creationId xmlns:a16="http://schemas.microsoft.com/office/drawing/2014/main" id="{94B3D7B5-4088-EACE-8B84-F6F2E34492D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99413" y="2865453"/>
                <a:ext cx="1067400" cy="5997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3" name="Entrada de lápiz 63">
                <a:extLst>
                  <a:ext uri="{FF2B5EF4-FFF2-40B4-BE49-F238E27FC236}">
                    <a16:creationId xmlns:a16="http://schemas.microsoft.com/office/drawing/2014/main" id="{266CD40A-665C-60BD-AC43-6C0C9EAF9C3B}"/>
                  </a:ext>
                </a:extLst>
              </p14:cNvPr>
              <p14:cNvContentPartPr/>
              <p14:nvPr/>
            </p14:nvContentPartPr>
            <p14:xfrm>
              <a:off x="9826573" y="3402223"/>
              <a:ext cx="677520" cy="353880"/>
            </p14:xfrm>
          </p:contentPart>
        </mc:Choice>
        <mc:Fallback xmlns="">
          <p:pic>
            <p:nvPicPr>
              <p:cNvPr id="63" name="Entrada de lápiz 63">
                <a:extLst>
                  <a:ext uri="{FF2B5EF4-FFF2-40B4-BE49-F238E27FC236}">
                    <a16:creationId xmlns:a16="http://schemas.microsoft.com/office/drawing/2014/main" id="{266CD40A-665C-60BD-AC43-6C0C9EAF9C3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11093" y="3387103"/>
                <a:ext cx="70812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4" name="Entrada de lápiz 63">
                <a:extLst>
                  <a:ext uri="{FF2B5EF4-FFF2-40B4-BE49-F238E27FC236}">
                    <a16:creationId xmlns:a16="http://schemas.microsoft.com/office/drawing/2014/main" id="{1B35047C-21D2-6482-9F3A-0D04D2ED8F2C}"/>
                  </a:ext>
                </a:extLst>
              </p14:cNvPr>
              <p14:cNvContentPartPr/>
              <p14:nvPr/>
            </p14:nvContentPartPr>
            <p14:xfrm>
              <a:off x="9456133" y="3629743"/>
              <a:ext cx="222480" cy="413280"/>
            </p14:xfrm>
          </p:contentPart>
        </mc:Choice>
        <mc:Fallback xmlns="">
          <p:pic>
            <p:nvPicPr>
              <p:cNvPr id="64" name="Entrada de lápiz 63">
                <a:extLst>
                  <a:ext uri="{FF2B5EF4-FFF2-40B4-BE49-F238E27FC236}">
                    <a16:creationId xmlns:a16="http://schemas.microsoft.com/office/drawing/2014/main" id="{1B35047C-21D2-6482-9F3A-0D04D2ED8F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440653" y="3614623"/>
                <a:ext cx="25308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0" name="Entrada de lápiz 70">
                <a:extLst>
                  <a:ext uri="{FF2B5EF4-FFF2-40B4-BE49-F238E27FC236}">
                    <a16:creationId xmlns:a16="http://schemas.microsoft.com/office/drawing/2014/main" id="{F210D4B5-5626-6246-0765-BFF042C5D343}"/>
                  </a:ext>
                </a:extLst>
              </p14:cNvPr>
              <p14:cNvContentPartPr/>
              <p14:nvPr/>
            </p14:nvContentPartPr>
            <p14:xfrm>
              <a:off x="10609573" y="3116743"/>
              <a:ext cx="709560" cy="555840"/>
            </p14:xfrm>
          </p:contentPart>
        </mc:Choice>
        <mc:Fallback xmlns="">
          <p:pic>
            <p:nvPicPr>
              <p:cNvPr id="70" name="Entrada de lápiz 70">
                <a:extLst>
                  <a:ext uri="{FF2B5EF4-FFF2-40B4-BE49-F238E27FC236}">
                    <a16:creationId xmlns:a16="http://schemas.microsoft.com/office/drawing/2014/main" id="{F210D4B5-5626-6246-0765-BFF042C5D34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594453" y="3101263"/>
                <a:ext cx="739800" cy="58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25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DD98A8E7-6A67-C341-A7D0-BD783BDE7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t="9999" r="18234" b="16667"/>
          <a:stretch/>
        </p:blipFill>
        <p:spPr>
          <a:xfrm>
            <a:off x="7612404" y="3966685"/>
            <a:ext cx="3108960" cy="26648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La neuro</a:t>
            </a:r>
            <a:r>
              <a:rPr lang="es-ES_tradnl" dirty="0" err="1"/>
              <a:t>cepción</a:t>
            </a:r>
            <a:r>
              <a:rPr lang="es-ES_tradnl" dirty="0"/>
              <a:t> o el “</a:t>
            </a:r>
            <a:r>
              <a:rPr lang="es-ES_tradnl" dirty="0" err="1"/>
              <a:t>tripómetro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838606"/>
            <a:ext cx="6530988" cy="4724899"/>
          </a:xfrm>
        </p:spPr>
        <p:txBody>
          <a:bodyPr>
            <a:normAutofit fontScale="85000" lnSpcReduction="10000"/>
          </a:bodyPr>
          <a:lstStyle/>
          <a:p>
            <a:r>
              <a:rPr lang="es-ES_tradnl" sz="2880" dirty="0"/>
              <a:t>La NEUROCEPCI</a:t>
            </a:r>
            <a:r>
              <a:rPr lang="es-ES" sz="2880" dirty="0"/>
              <a:t>ÓN es un </a:t>
            </a:r>
            <a:r>
              <a:rPr lang="es-ES_tradnl" sz="2880" dirty="0"/>
              <a:t>proceso de valoración del estado del organismo que </a:t>
            </a:r>
            <a:r>
              <a:rPr lang="es-ES_tradnl" sz="2880"/>
              <a:t>se </a:t>
            </a:r>
            <a:r>
              <a:rPr lang="es-ES_tradnl" sz="2880" dirty="0"/>
              <a:t>obtiene de la información transmitida por los sensores:</a:t>
            </a:r>
          </a:p>
          <a:p>
            <a:pPr lvl="1"/>
            <a:r>
              <a:rPr lang="es-ES_tradnl" sz="2580" dirty="0"/>
              <a:t>Del medio interno: vísceras, músculos y ligamentos</a:t>
            </a:r>
          </a:p>
          <a:p>
            <a:pPr lvl="1"/>
            <a:r>
              <a:rPr lang="es-ES_tradnl" sz="2580" dirty="0"/>
              <a:t>Del medio externo: olores, sonidos, imágenes y tacto. </a:t>
            </a:r>
            <a:endParaRPr lang="es-ES_tradnl" sz="2580"/>
          </a:p>
          <a:p>
            <a:r>
              <a:rPr lang="es-ES_tradnl" sz="2880"/>
              <a:t>La </a:t>
            </a:r>
            <a:r>
              <a:rPr lang="es-ES_tradnl" sz="2880" err="1"/>
              <a:t>neurocepción</a:t>
            </a:r>
            <a:r>
              <a:rPr lang="es-ES_tradnl" sz="2880"/>
              <a:t> es:</a:t>
            </a:r>
          </a:p>
          <a:p>
            <a:pPr lvl="1"/>
            <a:r>
              <a:rPr lang="es-ES_tradnl" sz="2400"/>
              <a:t>Constante: NO PODEMOS EVITARLA</a:t>
            </a:r>
          </a:p>
          <a:p>
            <a:pPr lvl="1"/>
            <a:r>
              <a:rPr lang="es-ES_tradnl" sz="2400"/>
              <a:t>Parcialmente inconsciente: PUEDE EJERCER INFLUENCIA SIN QUE NOS DEMOS CUENTA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7382540" y="3228961"/>
            <a:ext cx="3168352" cy="78285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44"/>
            <a:r>
              <a:rPr lang="es-ES" sz="1404" dirty="0">
                <a:solidFill>
                  <a:prstClr val="white"/>
                </a:solidFill>
                <a:latin typeface="Trebuchet MS"/>
              </a:rPr>
              <a:t>ÍNSULA podría ser el mediador entre el “yo interno” y el “yo relacional”</a:t>
            </a:r>
          </a:p>
        </p:txBody>
      </p:sp>
      <p:cxnSp>
        <p:nvCxnSpPr>
          <p:cNvPr id="8" name="Conector recto de flecha 7"/>
          <p:cNvCxnSpPr>
            <a:cxnSpLocks/>
            <a:stCxn id="6" idx="2"/>
            <a:endCxn id="13" idx="8"/>
          </p:cNvCxnSpPr>
          <p:nvPr/>
        </p:nvCxnSpPr>
        <p:spPr>
          <a:xfrm flipH="1">
            <a:off x="8902904" y="4011815"/>
            <a:ext cx="63812" cy="854385"/>
          </a:xfrm>
          <a:prstGeom prst="straightConnector1">
            <a:avLst/>
          </a:prstGeom>
          <a:ln w="57150" cmpd="sng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930" y="978331"/>
            <a:ext cx="2958629" cy="2053067"/>
          </a:xfrm>
          <a:prstGeom prst="rect">
            <a:avLst/>
          </a:prstGeom>
        </p:spPr>
      </p:pic>
      <p:sp>
        <p:nvSpPr>
          <p:cNvPr id="13" name="Forma libre 12">
            <a:extLst>
              <a:ext uri="{FF2B5EF4-FFF2-40B4-BE49-F238E27FC236}">
                <a16:creationId xmlns:a16="http://schemas.microsoft.com/office/drawing/2014/main" id="{76646665-2CE1-4241-8245-A519716B04D2}"/>
              </a:ext>
            </a:extLst>
          </p:cNvPr>
          <p:cNvSpPr/>
          <p:nvPr/>
        </p:nvSpPr>
        <p:spPr>
          <a:xfrm>
            <a:off x="8495091" y="4832149"/>
            <a:ext cx="980308" cy="638351"/>
          </a:xfrm>
          <a:custGeom>
            <a:avLst/>
            <a:gdLst>
              <a:gd name="connsiteX0" fmla="*/ 816923 w 816923"/>
              <a:gd name="connsiteY0" fmla="*/ 174150 h 531959"/>
              <a:gd name="connsiteX1" fmla="*/ 816923 w 816923"/>
              <a:gd name="connsiteY1" fmla="*/ 174150 h 531959"/>
              <a:gd name="connsiteX2" fmla="*/ 697653 w 816923"/>
              <a:gd name="connsiteY2" fmla="*/ 160898 h 531959"/>
              <a:gd name="connsiteX3" fmla="*/ 631392 w 816923"/>
              <a:gd name="connsiteY3" fmla="*/ 107889 h 531959"/>
              <a:gd name="connsiteX4" fmla="*/ 551879 w 816923"/>
              <a:gd name="connsiteY4" fmla="*/ 68133 h 531959"/>
              <a:gd name="connsiteX5" fmla="*/ 525375 w 816923"/>
              <a:gd name="connsiteY5" fmla="*/ 41628 h 531959"/>
              <a:gd name="connsiteX6" fmla="*/ 498871 w 816923"/>
              <a:gd name="connsiteY6" fmla="*/ 1872 h 531959"/>
              <a:gd name="connsiteX7" fmla="*/ 392853 w 816923"/>
              <a:gd name="connsiteY7" fmla="*/ 15124 h 531959"/>
              <a:gd name="connsiteX8" fmla="*/ 339844 w 816923"/>
              <a:gd name="connsiteY8" fmla="*/ 28376 h 531959"/>
              <a:gd name="connsiteX9" fmla="*/ 260331 w 816923"/>
              <a:gd name="connsiteY9" fmla="*/ 41628 h 531959"/>
              <a:gd name="connsiteX10" fmla="*/ 154314 w 816923"/>
              <a:gd name="connsiteY10" fmla="*/ 68133 h 531959"/>
              <a:gd name="connsiteX11" fmla="*/ 74801 w 816923"/>
              <a:gd name="connsiteY11" fmla="*/ 121141 h 531959"/>
              <a:gd name="connsiteX12" fmla="*/ 21792 w 816923"/>
              <a:gd name="connsiteY12" fmla="*/ 174150 h 531959"/>
              <a:gd name="connsiteX13" fmla="*/ 21792 w 816923"/>
              <a:gd name="connsiteY13" fmla="*/ 439194 h 531959"/>
              <a:gd name="connsiteX14" fmla="*/ 35044 w 816923"/>
              <a:gd name="connsiteY14" fmla="*/ 478950 h 531959"/>
              <a:gd name="connsiteX15" fmla="*/ 61549 w 816923"/>
              <a:gd name="connsiteY15" fmla="*/ 505454 h 531959"/>
              <a:gd name="connsiteX16" fmla="*/ 141062 w 816923"/>
              <a:gd name="connsiteY16" fmla="*/ 531959 h 531959"/>
              <a:gd name="connsiteX17" fmla="*/ 379601 w 816923"/>
              <a:gd name="connsiteY17" fmla="*/ 518707 h 531959"/>
              <a:gd name="connsiteX18" fmla="*/ 432610 w 816923"/>
              <a:gd name="connsiteY18" fmla="*/ 465698 h 531959"/>
              <a:gd name="connsiteX19" fmla="*/ 472366 w 816923"/>
              <a:gd name="connsiteY19" fmla="*/ 452446 h 531959"/>
              <a:gd name="connsiteX20" fmla="*/ 498871 w 816923"/>
              <a:gd name="connsiteY20" fmla="*/ 425941 h 531959"/>
              <a:gd name="connsiteX21" fmla="*/ 538627 w 816923"/>
              <a:gd name="connsiteY21" fmla="*/ 412689 h 531959"/>
              <a:gd name="connsiteX22" fmla="*/ 578384 w 816923"/>
              <a:gd name="connsiteY22" fmla="*/ 386185 h 531959"/>
              <a:gd name="connsiteX23" fmla="*/ 644644 w 816923"/>
              <a:gd name="connsiteY23" fmla="*/ 319924 h 531959"/>
              <a:gd name="connsiteX24" fmla="*/ 697653 w 816923"/>
              <a:gd name="connsiteY24" fmla="*/ 266915 h 531959"/>
              <a:gd name="connsiteX25" fmla="*/ 777166 w 816923"/>
              <a:gd name="connsiteY25" fmla="*/ 240411 h 531959"/>
              <a:gd name="connsiteX26" fmla="*/ 816923 w 816923"/>
              <a:gd name="connsiteY26" fmla="*/ 174150 h 5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6923" h="531959">
                <a:moveTo>
                  <a:pt x="816923" y="174150"/>
                </a:moveTo>
                <a:lnTo>
                  <a:pt x="816923" y="174150"/>
                </a:lnTo>
                <a:cubicBezTo>
                  <a:pt x="777166" y="169733"/>
                  <a:pt x="736460" y="170600"/>
                  <a:pt x="697653" y="160898"/>
                </a:cubicBezTo>
                <a:cubicBezTo>
                  <a:pt x="667989" y="153482"/>
                  <a:pt x="653086" y="125244"/>
                  <a:pt x="631392" y="107889"/>
                </a:cubicBezTo>
                <a:cubicBezTo>
                  <a:pt x="594693" y="78529"/>
                  <a:pt x="593870" y="82130"/>
                  <a:pt x="551879" y="68133"/>
                </a:cubicBezTo>
                <a:cubicBezTo>
                  <a:pt x="543044" y="59298"/>
                  <a:pt x="533180" y="51384"/>
                  <a:pt x="525375" y="41628"/>
                </a:cubicBezTo>
                <a:cubicBezTo>
                  <a:pt x="515426" y="29191"/>
                  <a:pt x="514489" y="4995"/>
                  <a:pt x="498871" y="1872"/>
                </a:cubicBezTo>
                <a:cubicBezTo>
                  <a:pt x="463948" y="-5112"/>
                  <a:pt x="427983" y="9269"/>
                  <a:pt x="392853" y="15124"/>
                </a:cubicBezTo>
                <a:cubicBezTo>
                  <a:pt x="374887" y="18118"/>
                  <a:pt x="357704" y="24804"/>
                  <a:pt x="339844" y="28376"/>
                </a:cubicBezTo>
                <a:cubicBezTo>
                  <a:pt x="313496" y="33646"/>
                  <a:pt x="286767" y="36821"/>
                  <a:pt x="260331" y="41628"/>
                </a:cubicBezTo>
                <a:cubicBezTo>
                  <a:pt x="242870" y="44803"/>
                  <a:pt x="176679" y="55708"/>
                  <a:pt x="154314" y="68133"/>
                </a:cubicBezTo>
                <a:cubicBezTo>
                  <a:pt x="126468" y="83603"/>
                  <a:pt x="97325" y="98617"/>
                  <a:pt x="74801" y="121141"/>
                </a:cubicBezTo>
                <a:lnTo>
                  <a:pt x="21792" y="174150"/>
                </a:lnTo>
                <a:cubicBezTo>
                  <a:pt x="-13841" y="281051"/>
                  <a:pt x="142" y="222695"/>
                  <a:pt x="21792" y="439194"/>
                </a:cubicBezTo>
                <a:cubicBezTo>
                  <a:pt x="23182" y="453094"/>
                  <a:pt x="27857" y="466972"/>
                  <a:pt x="35044" y="478950"/>
                </a:cubicBezTo>
                <a:cubicBezTo>
                  <a:pt x="41472" y="489664"/>
                  <a:pt x="50374" y="499866"/>
                  <a:pt x="61549" y="505454"/>
                </a:cubicBezTo>
                <a:cubicBezTo>
                  <a:pt x="86538" y="517948"/>
                  <a:pt x="141062" y="531959"/>
                  <a:pt x="141062" y="531959"/>
                </a:cubicBezTo>
                <a:cubicBezTo>
                  <a:pt x="220575" y="527542"/>
                  <a:pt x="301946" y="536356"/>
                  <a:pt x="379601" y="518707"/>
                </a:cubicBezTo>
                <a:cubicBezTo>
                  <a:pt x="403968" y="513169"/>
                  <a:pt x="408904" y="473600"/>
                  <a:pt x="432610" y="465698"/>
                </a:cubicBezTo>
                <a:lnTo>
                  <a:pt x="472366" y="452446"/>
                </a:lnTo>
                <a:cubicBezTo>
                  <a:pt x="481201" y="443611"/>
                  <a:pt x="488157" y="432369"/>
                  <a:pt x="498871" y="425941"/>
                </a:cubicBezTo>
                <a:cubicBezTo>
                  <a:pt x="510849" y="418754"/>
                  <a:pt x="526133" y="418936"/>
                  <a:pt x="538627" y="412689"/>
                </a:cubicBezTo>
                <a:cubicBezTo>
                  <a:pt x="552873" y="405566"/>
                  <a:pt x="565132" y="395020"/>
                  <a:pt x="578384" y="386185"/>
                </a:cubicBezTo>
                <a:cubicBezTo>
                  <a:pt x="629428" y="309617"/>
                  <a:pt x="575930" y="378821"/>
                  <a:pt x="644644" y="319924"/>
                </a:cubicBezTo>
                <a:cubicBezTo>
                  <a:pt x="663617" y="303662"/>
                  <a:pt x="673947" y="274817"/>
                  <a:pt x="697653" y="266915"/>
                </a:cubicBezTo>
                <a:lnTo>
                  <a:pt x="777166" y="240411"/>
                </a:lnTo>
                <a:lnTo>
                  <a:pt x="816923" y="174150"/>
                </a:lnTo>
                <a:close/>
              </a:path>
            </a:pathLst>
          </a:cu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5844"/>
            <a:endParaRPr lang="es-ES" sz="228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8D6999-45BE-A342-9D56-10A3A594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07769" y="6453337"/>
            <a:ext cx="6408712" cy="331517"/>
          </a:xfrm>
        </p:spPr>
        <p:txBody>
          <a:bodyPr/>
          <a:lstStyle/>
          <a:p>
            <a:pPr algn="r"/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FB4D22-D6FC-E341-9F08-9E4D3E70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A65D7-591E-DF4E-95FF-8F1C8ED9E7D4}" type="slidenum">
              <a:rPr lang="es-ES_tradnl" smtClean="0">
                <a:solidFill>
                  <a:srgbClr val="B13F9A"/>
                </a:solidFill>
              </a:rPr>
              <a:pPr/>
              <a:t>8</a:t>
            </a:fld>
            <a:endParaRPr lang="es-ES_tradnl">
              <a:solidFill>
                <a:srgbClr val="B13F9A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Entrada de lápiz 28">
                <a:extLst>
                  <a:ext uri="{FF2B5EF4-FFF2-40B4-BE49-F238E27FC236}">
                    <a16:creationId xmlns:a16="http://schemas.microsoft.com/office/drawing/2014/main" id="{9F4E0C13-3B48-ABDF-FE45-69292A3B86B5}"/>
                  </a:ext>
                </a:extLst>
              </p14:cNvPr>
              <p14:cNvContentPartPr/>
              <p14:nvPr/>
            </p14:nvContentPartPr>
            <p14:xfrm>
              <a:off x="4555813" y="4110703"/>
              <a:ext cx="3656880" cy="823680"/>
            </p14:xfrm>
          </p:contentPart>
        </mc:Choice>
        <mc:Fallback xmlns="">
          <p:pic>
            <p:nvPicPr>
              <p:cNvPr id="28" name="Entrada de lápiz 28">
                <a:extLst>
                  <a:ext uri="{FF2B5EF4-FFF2-40B4-BE49-F238E27FC236}">
                    <a16:creationId xmlns:a16="http://schemas.microsoft.com/office/drawing/2014/main" id="{9F4E0C13-3B48-ABDF-FE45-69292A3B86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0693" y="4095583"/>
                <a:ext cx="3687480" cy="85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Entrada de lápiz 28">
                <a:extLst>
                  <a:ext uri="{FF2B5EF4-FFF2-40B4-BE49-F238E27FC236}">
                    <a16:creationId xmlns:a16="http://schemas.microsoft.com/office/drawing/2014/main" id="{052EB080-61CC-4F96-3B17-A1E026722DA6}"/>
                  </a:ext>
                </a:extLst>
              </p14:cNvPr>
              <p14:cNvContentPartPr/>
              <p14:nvPr/>
            </p14:nvContentPartPr>
            <p14:xfrm>
              <a:off x="8207293" y="3873463"/>
              <a:ext cx="284400" cy="46080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052EB080-61CC-4F96-3B17-A1E026722D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91813" y="3857983"/>
                <a:ext cx="315000" cy="4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Entrada de lápiz 46">
                <a:extLst>
                  <a:ext uri="{FF2B5EF4-FFF2-40B4-BE49-F238E27FC236}">
                    <a16:creationId xmlns:a16="http://schemas.microsoft.com/office/drawing/2014/main" id="{94A36973-2A67-56BE-4E8A-B3D3F6449220}"/>
                  </a:ext>
                </a:extLst>
              </p14:cNvPr>
              <p14:cNvContentPartPr/>
              <p14:nvPr/>
            </p14:nvContentPartPr>
            <p14:xfrm>
              <a:off x="5386693" y="4526503"/>
              <a:ext cx="2397240" cy="1027080"/>
            </p14:xfrm>
          </p:contentPart>
        </mc:Choice>
        <mc:Fallback xmlns="">
          <p:pic>
            <p:nvPicPr>
              <p:cNvPr id="46" name="Entrada de lápiz 46">
                <a:extLst>
                  <a:ext uri="{FF2B5EF4-FFF2-40B4-BE49-F238E27FC236}">
                    <a16:creationId xmlns:a16="http://schemas.microsoft.com/office/drawing/2014/main" id="{94A36973-2A67-56BE-4E8A-B3D3F644922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1575" y="4511383"/>
                <a:ext cx="2427475" cy="105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36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2059" y="301333"/>
            <a:ext cx="11459633" cy="1126480"/>
          </a:xfrm>
        </p:spPr>
        <p:txBody>
          <a:bodyPr>
            <a:normAutofit fontScale="90000"/>
          </a:bodyPr>
          <a:lstStyle/>
          <a:p>
            <a:r>
              <a:rPr lang="es-ES" err="1"/>
              <a:t>Neurocepción</a:t>
            </a:r>
            <a:r>
              <a:rPr lang="es-ES"/>
              <a:t> es una fuente de información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105" y="1049502"/>
            <a:ext cx="7773500" cy="5808498"/>
          </a:xfrm>
        </p:spPr>
        <p:txBody>
          <a:bodyPr>
            <a:normAutofit fontScale="70000" lnSpcReduction="20000"/>
          </a:bodyPr>
          <a:lstStyle/>
          <a:p>
            <a:r>
              <a:rPr lang="es-ES_tradnl"/>
              <a:t>SOBRE EL ENTORNO:</a:t>
            </a:r>
          </a:p>
          <a:p>
            <a:pPr lvl="1"/>
            <a:r>
              <a:rPr lang="es-ES_tradnl"/>
              <a:t>El cerebro no puede ENTENDER LAS EMOCIONES sin reconstruirlas o simularlas f</a:t>
            </a:r>
            <a:r>
              <a:rPr lang="es-ES" err="1"/>
              <a:t>ísicamente</a:t>
            </a:r>
            <a:r>
              <a:rPr lang="es-ES"/>
              <a:t> (</a:t>
            </a:r>
            <a:r>
              <a:rPr lang="es-ES" err="1"/>
              <a:t>Niedenthal</a:t>
            </a:r>
            <a:r>
              <a:rPr lang="es-ES"/>
              <a:t> et al 2009)</a:t>
            </a:r>
          </a:p>
          <a:p>
            <a:pPr lvl="1"/>
            <a:r>
              <a:rPr lang="es-ES"/>
              <a:t>La </a:t>
            </a:r>
            <a:r>
              <a:rPr lang="es-ES" err="1"/>
              <a:t>neurocepción</a:t>
            </a:r>
            <a:r>
              <a:rPr lang="es-ES"/>
              <a:t> está en la base de la INTUICIÓN y el APRENDIZAJE IMPLÍCITO</a:t>
            </a:r>
            <a:r>
              <a:rPr lang="es-ES_tradnl"/>
              <a:t>.</a:t>
            </a:r>
          </a:p>
          <a:p>
            <a:r>
              <a:rPr lang="es-ES_tradnl"/>
              <a:t>Y SOBRE NUESTROS SEMEJANTES:</a:t>
            </a:r>
          </a:p>
          <a:p>
            <a:pPr lvl="1"/>
            <a:r>
              <a:rPr lang="es-ES"/>
              <a:t>La actividad de las NEURONAS ESPEJO se relaciona con la capacidad EMPÁTICA (</a:t>
            </a:r>
            <a:r>
              <a:rPr lang="es-ES" err="1"/>
              <a:t>Gazzola</a:t>
            </a:r>
            <a:r>
              <a:rPr lang="es-ES"/>
              <a:t> V et al 2006) y con la capacidad para comprender y predecir acciones</a:t>
            </a:r>
          </a:p>
          <a:p>
            <a:pPr lvl="2"/>
            <a:r>
              <a:rPr lang="es-ES"/>
              <a:t>Se activan cuando se contempla una acción (</a:t>
            </a:r>
            <a:r>
              <a:rPr lang="es-ES" err="1"/>
              <a:t>Gallese</a:t>
            </a:r>
            <a:r>
              <a:rPr lang="es-ES"/>
              <a:t> V et al 1996) o cuando se escucha su descripción (</a:t>
            </a:r>
            <a:r>
              <a:rPr lang="es-ES" err="1"/>
              <a:t>Tettamanti</a:t>
            </a:r>
            <a:r>
              <a:rPr lang="es-ES"/>
              <a:t> et al 2005).</a:t>
            </a:r>
          </a:p>
          <a:p>
            <a:pPr lvl="2"/>
            <a:r>
              <a:rPr lang="es-ES"/>
              <a:t>Hay neuronas espejo que reaccionan al dolor(</a:t>
            </a:r>
            <a:r>
              <a:rPr lang="es-ES" err="1"/>
              <a:t>Botvinik</a:t>
            </a:r>
            <a:r>
              <a:rPr lang="es-ES"/>
              <a:t> et al 2005; Jackson et al 2005) al miedo y al asco (Leslie et al 2004; </a:t>
            </a:r>
            <a:r>
              <a:rPr lang="es-ES" err="1"/>
              <a:t>Pfeifer</a:t>
            </a:r>
            <a:r>
              <a:rPr lang="es-ES"/>
              <a:t> et al 2008)</a:t>
            </a:r>
          </a:p>
          <a:p>
            <a:pPr lvl="2"/>
            <a:r>
              <a:rPr lang="es-ES"/>
              <a:t>Las neuronas espejo facilitan la sincronización del movimiento y la postura en la interacción (</a:t>
            </a:r>
            <a:r>
              <a:rPr lang="es-ES" err="1"/>
              <a:t>Cattaneo</a:t>
            </a:r>
            <a:r>
              <a:rPr lang="es-ES"/>
              <a:t> y </a:t>
            </a:r>
            <a:r>
              <a:rPr lang="es-ES" err="1"/>
              <a:t>Rizzolatti</a:t>
            </a:r>
            <a:r>
              <a:rPr lang="es-ES"/>
              <a:t> 2009) </a:t>
            </a:r>
          </a:p>
          <a:p>
            <a:pPr lvl="1"/>
            <a:r>
              <a:rPr lang="es-ES"/>
              <a:t>Se produce así la RESONANCIA INTERCORPORAL (</a:t>
            </a:r>
            <a:r>
              <a:rPr lang="es-ES" err="1"/>
              <a:t>Fuchs</a:t>
            </a:r>
            <a:r>
              <a:rPr lang="es-ES"/>
              <a:t>, 2008):</a:t>
            </a:r>
          </a:p>
          <a:p>
            <a:pPr lvl="2"/>
            <a:r>
              <a:rPr lang="es-ES"/>
              <a:t>Surge espontánea e inconscientemente en la interacción social (Grammer, 1998) y es una de las bases de la comunicación social (Fuchs, 2008).</a:t>
            </a:r>
          </a:p>
          <a:p>
            <a:pPr lvl="2"/>
            <a:r>
              <a:rPr lang="es-ES"/>
              <a:t>Uno de sus ejemplos es la propiocepción facial: dificultar la propiocepción facial nos priva del reconocimiento selectivo de ciertas emociones (</a:t>
            </a:r>
            <a:r>
              <a:rPr lang="es-ES" err="1"/>
              <a:t>Haslinger</a:t>
            </a:r>
            <a:r>
              <a:rPr lang="es-ES"/>
              <a:t> B et al 2009; </a:t>
            </a:r>
            <a:r>
              <a:rPr lang="es-ES" err="1"/>
              <a:t>Havas</a:t>
            </a:r>
            <a:r>
              <a:rPr lang="es-ES"/>
              <a:t> D et al 2010)</a:t>
            </a:r>
          </a:p>
          <a:p>
            <a:pPr lvl="2"/>
            <a:r>
              <a:rPr lang="es-ES"/>
              <a:t>Promueve el APEGO SEGURO (</a:t>
            </a:r>
            <a:r>
              <a:rPr lang="es-ES" err="1"/>
              <a:t>Isabella</a:t>
            </a:r>
            <a:r>
              <a:rPr lang="es-ES"/>
              <a:t>, </a:t>
            </a:r>
            <a:r>
              <a:rPr lang="es-ES" err="1"/>
              <a:t>Belsky</a:t>
            </a:r>
            <a:r>
              <a:rPr lang="es-ES"/>
              <a:t>, 1991), la simpatía mutua y la solidez del vínculo (Van </a:t>
            </a:r>
            <a:r>
              <a:rPr lang="es-ES" err="1"/>
              <a:t>Baaren</a:t>
            </a:r>
            <a:r>
              <a:rPr lang="es-ES"/>
              <a:t>, 2003) de un modo que Influye en el éxito terapéutico (</a:t>
            </a:r>
            <a:r>
              <a:rPr lang="es-ES" err="1"/>
              <a:t>Ramseyer</a:t>
            </a:r>
            <a:r>
              <a:rPr lang="es-ES"/>
              <a:t> F, 2011)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061DB9-30FD-074A-ADA4-36912D972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692AC-B0AF-AB45-AD40-A2353E579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A65D7-591E-DF4E-95FF-8F1C8ED9E7D4}" type="slidenum">
              <a:rPr lang="es-ES_tradnl" smtClean="0"/>
              <a:pPr/>
              <a:t>9</a:t>
            </a:fld>
            <a:endParaRPr lang="es-ES_tradnl"/>
          </a:p>
        </p:txBody>
      </p:sp>
      <p:pic>
        <p:nvPicPr>
          <p:cNvPr id="9" name="Imagen 8" descr="Imagen que contiene animal, pequeño, bebé, sostener&#10;&#10;Descripción generada automáticamente">
            <a:extLst>
              <a:ext uri="{FF2B5EF4-FFF2-40B4-BE49-F238E27FC236}">
                <a16:creationId xmlns:a16="http://schemas.microsoft.com/office/drawing/2014/main" id="{4346C825-3003-CE49-9398-231D84585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97" y="1049502"/>
            <a:ext cx="2376257" cy="2734643"/>
          </a:xfrm>
          <a:prstGeom prst="rect">
            <a:avLst/>
          </a:prstGeom>
        </p:spPr>
      </p:pic>
      <p:pic>
        <p:nvPicPr>
          <p:cNvPr id="12" name="Imagen 11" descr="Una fot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27BACC30-E6A3-AB40-AADE-A59E61AD79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2" b="10694"/>
          <a:stretch/>
        </p:blipFill>
        <p:spPr>
          <a:xfrm>
            <a:off x="8224604" y="4422253"/>
            <a:ext cx="3814728" cy="1752569"/>
          </a:xfrm>
          <a:prstGeom prst="rect">
            <a:avLst/>
          </a:prstGeom>
        </p:spPr>
      </p:pic>
      <p:pic>
        <p:nvPicPr>
          <p:cNvPr id="13" name="Imagen 12" descr="Imagen que contiene ropa, vistiendo, camiseta&#10;&#10;Descripción generada automáticamente">
            <a:extLst>
              <a:ext uri="{FF2B5EF4-FFF2-40B4-BE49-F238E27FC236}">
                <a16:creationId xmlns:a16="http://schemas.microsoft.com/office/drawing/2014/main" id="{49B2EE28-6C68-4F4D-8C79-539BCA0C47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412" y="3114188"/>
            <a:ext cx="1327028" cy="13147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Entrada de lápiz 25">
                <a:extLst>
                  <a:ext uri="{FF2B5EF4-FFF2-40B4-BE49-F238E27FC236}">
                    <a16:creationId xmlns:a16="http://schemas.microsoft.com/office/drawing/2014/main" id="{BABD36E1-0BB1-5A95-8D50-5EE0B0747A74}"/>
                  </a:ext>
                </a:extLst>
              </p14:cNvPr>
              <p14:cNvContentPartPr/>
              <p14:nvPr/>
            </p14:nvContentPartPr>
            <p14:xfrm>
              <a:off x="5555893" y="1222063"/>
              <a:ext cx="3545640" cy="794160"/>
            </p14:xfrm>
          </p:contentPart>
        </mc:Choice>
        <mc:Fallback xmlns="">
          <p:pic>
            <p:nvPicPr>
              <p:cNvPr id="25" name="Entrada de lápiz 25">
                <a:extLst>
                  <a:ext uri="{FF2B5EF4-FFF2-40B4-BE49-F238E27FC236}">
                    <a16:creationId xmlns:a16="http://schemas.microsoft.com/office/drawing/2014/main" id="{BABD36E1-0BB1-5A95-8D50-5EE0B0747A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40773" y="1206943"/>
                <a:ext cx="3576240" cy="82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Entrada de lápiz 34">
                <a:extLst>
                  <a:ext uri="{FF2B5EF4-FFF2-40B4-BE49-F238E27FC236}">
                    <a16:creationId xmlns:a16="http://schemas.microsoft.com/office/drawing/2014/main" id="{2731F5A9-C886-FAEA-DFF2-45B1CEEF9F02}"/>
                  </a:ext>
                </a:extLst>
              </p14:cNvPr>
              <p14:cNvContentPartPr/>
              <p14:nvPr/>
            </p14:nvContentPartPr>
            <p14:xfrm>
              <a:off x="4482013" y="1843783"/>
              <a:ext cx="1153800" cy="693720"/>
            </p14:xfrm>
          </p:contentPart>
        </mc:Choice>
        <mc:Fallback xmlns="">
          <p:pic>
            <p:nvPicPr>
              <p:cNvPr id="34" name="Entrada de lápiz 34">
                <a:extLst>
                  <a:ext uri="{FF2B5EF4-FFF2-40B4-BE49-F238E27FC236}">
                    <a16:creationId xmlns:a16="http://schemas.microsoft.com/office/drawing/2014/main" id="{2731F5A9-C886-FAEA-DFF2-45B1CEEF9F0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66533" y="1828303"/>
                <a:ext cx="1184400" cy="72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Entrada de lápiz 38">
                <a:extLst>
                  <a:ext uri="{FF2B5EF4-FFF2-40B4-BE49-F238E27FC236}">
                    <a16:creationId xmlns:a16="http://schemas.microsoft.com/office/drawing/2014/main" id="{4D8AC162-C72C-0613-7367-14DE157B6303}"/>
                  </a:ext>
                </a:extLst>
              </p14:cNvPr>
              <p14:cNvContentPartPr/>
              <p14:nvPr/>
            </p14:nvContentPartPr>
            <p14:xfrm>
              <a:off x="3751573" y="5407783"/>
              <a:ext cx="1802520" cy="53640"/>
            </p14:xfrm>
          </p:contentPart>
        </mc:Choice>
        <mc:Fallback xmlns="">
          <p:pic>
            <p:nvPicPr>
              <p:cNvPr id="38" name="Entrada de lápiz 38">
                <a:extLst>
                  <a:ext uri="{FF2B5EF4-FFF2-40B4-BE49-F238E27FC236}">
                    <a16:creationId xmlns:a16="http://schemas.microsoft.com/office/drawing/2014/main" id="{4D8AC162-C72C-0613-7367-14DE157B63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36453" y="5392561"/>
                <a:ext cx="1833120" cy="8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1" name="Entrada de lápiz 41">
                <a:extLst>
                  <a:ext uri="{FF2B5EF4-FFF2-40B4-BE49-F238E27FC236}">
                    <a16:creationId xmlns:a16="http://schemas.microsoft.com/office/drawing/2014/main" id="{70CE1F58-DB87-D54E-2611-1394B12681D4}"/>
                  </a:ext>
                </a:extLst>
              </p14:cNvPr>
              <p14:cNvContentPartPr/>
              <p14:nvPr/>
            </p14:nvContentPartPr>
            <p14:xfrm>
              <a:off x="3286093" y="5577343"/>
              <a:ext cx="3621600" cy="106200"/>
            </p14:xfrm>
          </p:contentPart>
        </mc:Choice>
        <mc:Fallback xmlns="">
          <p:pic>
            <p:nvPicPr>
              <p:cNvPr id="41" name="Entrada de lápiz 41">
                <a:extLst>
                  <a:ext uri="{FF2B5EF4-FFF2-40B4-BE49-F238E27FC236}">
                    <a16:creationId xmlns:a16="http://schemas.microsoft.com/office/drawing/2014/main" id="{70CE1F58-DB87-D54E-2611-1394B12681D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70613" y="5561863"/>
                <a:ext cx="365220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8" name="Entrada de lápiz 58">
                <a:extLst>
                  <a:ext uri="{FF2B5EF4-FFF2-40B4-BE49-F238E27FC236}">
                    <a16:creationId xmlns:a16="http://schemas.microsoft.com/office/drawing/2014/main" id="{A63D52A6-1FF8-FE44-7918-457A2C50C894}"/>
                  </a:ext>
                </a:extLst>
              </p14:cNvPr>
              <p14:cNvContentPartPr/>
              <p14:nvPr/>
            </p14:nvContentPartPr>
            <p14:xfrm>
              <a:off x="4122733" y="6201583"/>
              <a:ext cx="1989360" cy="555840"/>
            </p14:xfrm>
          </p:contentPart>
        </mc:Choice>
        <mc:Fallback xmlns="">
          <p:pic>
            <p:nvPicPr>
              <p:cNvPr id="58" name="Entrada de lápiz 58">
                <a:extLst>
                  <a:ext uri="{FF2B5EF4-FFF2-40B4-BE49-F238E27FC236}">
                    <a16:creationId xmlns:a16="http://schemas.microsoft.com/office/drawing/2014/main" id="{A63D52A6-1FF8-FE44-7918-457A2C50C89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07253" y="6186463"/>
                <a:ext cx="2019960" cy="5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4" name="Entrada de lápiz 64">
                <a:extLst>
                  <a:ext uri="{FF2B5EF4-FFF2-40B4-BE49-F238E27FC236}">
                    <a16:creationId xmlns:a16="http://schemas.microsoft.com/office/drawing/2014/main" id="{B3F18CAE-4D57-3042-A751-73A1D6B3E5E2}"/>
                  </a:ext>
                </a:extLst>
              </p14:cNvPr>
              <p14:cNvContentPartPr/>
              <p14:nvPr/>
            </p14:nvContentPartPr>
            <p14:xfrm>
              <a:off x="6170053" y="6307423"/>
              <a:ext cx="249120" cy="543960"/>
            </p14:xfrm>
          </p:contentPart>
        </mc:Choice>
        <mc:Fallback xmlns="">
          <p:pic>
            <p:nvPicPr>
              <p:cNvPr id="64" name="Entrada de lápiz 64">
                <a:extLst>
                  <a:ext uri="{FF2B5EF4-FFF2-40B4-BE49-F238E27FC236}">
                    <a16:creationId xmlns:a16="http://schemas.microsoft.com/office/drawing/2014/main" id="{B3F18CAE-4D57-3042-A751-73A1D6B3E5E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54573" y="6292313"/>
                <a:ext cx="279720" cy="5741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261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a">
  <a:themeElements>
    <a:clrScheme name="Bris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a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>
        <a:normAutofit/>
      </a:bodyPr>
      <a:lstStyle>
        <a:defPPr algn="ctr">
          <a:defRPr sz="4000"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21246</TotalTime>
  <Words>3585</Words>
  <Application>Microsoft Macintosh PowerPoint</Application>
  <PresentationFormat>Panorámica</PresentationFormat>
  <Paragraphs>441</Paragraphs>
  <Slides>35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Arial</vt:lpstr>
      <vt:lpstr>Calibri</vt:lpstr>
      <vt:lpstr>Century Gothic</vt:lpstr>
      <vt:lpstr>Corbel</vt:lpstr>
      <vt:lpstr>News Gothic MT</vt:lpstr>
      <vt:lpstr>Trebuchet MS</vt:lpstr>
      <vt:lpstr>Wingdings 2</vt:lpstr>
      <vt:lpstr>Brisa</vt:lpstr>
      <vt:lpstr>El cerebro de padres, madres, educadores y terapeutas en la relación con la persona menor de edad dañada por los malos tratos: fortalezas, vulnerabilidades y recursos.</vt:lpstr>
      <vt:lpstr>Todo comenzó hace un millón de años</vt:lpstr>
      <vt:lpstr>Presentación de PowerPoint</vt:lpstr>
      <vt:lpstr>¿Qué son las emociones?</vt:lpstr>
      <vt:lpstr>Ventajas evolutivas del sistema límbico</vt:lpstr>
      <vt:lpstr>El proceso de regulación emocional</vt:lpstr>
      <vt:lpstr>Catálogo de sensores</vt:lpstr>
      <vt:lpstr>La neurocepción o el “tripómetro</vt:lpstr>
      <vt:lpstr>Neurocepción es una fuente de información</vt:lpstr>
      <vt:lpstr>Y también ejerce una influencia en el otro</vt:lpstr>
      <vt:lpstr>Presentación de PowerPoint</vt:lpstr>
      <vt:lpstr>Hemisferios cerebrales</vt:lpstr>
      <vt:lpstr>Presentación de PowerPoint</vt:lpstr>
      <vt:lpstr>Lo que siento y lo que creo que el otro siente: recursos compartidos </vt:lpstr>
      <vt:lpstr>La mentalización requiere un sistema nervioso integrado</vt:lpstr>
      <vt:lpstr>El neurodesarrollo en el ser humano es la construcción de un sistema integrado vertical y horizontalmente a través de las relaciones interpersonales; en particular, de la relación de APEGO</vt:lpstr>
      <vt:lpstr>La interacción social moldea las redes neurales</vt:lpstr>
      <vt:lpstr>APEGO (Bowlby, Ainswoth, Main)</vt:lpstr>
      <vt:lpstr>Presentación de PowerPoint</vt:lpstr>
      <vt:lpstr>El neurodesarrollo en el ser humano es la construcción de un sistema integrado vertical y horizontalmente a través de las relaciones interpersonales (APEGO)</vt:lpstr>
      <vt:lpstr>Imaginemos una situación</vt:lpstr>
      <vt:lpstr>Presentación de PowerPoint</vt:lpstr>
      <vt:lpstr>Importancia de la familiaridad: ya añade una dificultad por la intensidad de las emociones.  Una dificultad que puede ser una ventaja</vt:lpstr>
      <vt:lpstr>Memoria</vt:lpstr>
      <vt:lpstr>Imaginar el futuro equivale a recordar el pasado</vt:lpstr>
      <vt:lpstr>¿Cómo está el sistema nervioso del padre/madre?</vt:lpstr>
      <vt:lpstr>Las capacidades regulatorias dependen de la historia de apego</vt:lpstr>
      <vt:lpstr>Presentación de PowerPoint</vt:lpstr>
      <vt:lpstr>Presentación de PowerPoint</vt:lpstr>
      <vt:lpstr>Presentación de PowerPoint</vt:lpstr>
      <vt:lpstr>Volvamos a la situación anterior</vt:lpstr>
      <vt:lpstr>¿Qué tal si damos marcha atrás?</vt:lpstr>
      <vt:lpstr>¿Cómo podría haber sido diferente?</vt:lpstr>
      <vt:lpstr>Resumen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 en la infancia y neurodesarrollo en la adolescencia </dc:title>
  <dc:creator>Rafael Benito Moraga</dc:creator>
  <cp:lastModifiedBy>Rafael Benito Moraga</cp:lastModifiedBy>
  <cp:revision>9</cp:revision>
  <cp:lastPrinted>2022-04-25T09:07:02Z</cp:lastPrinted>
  <dcterms:created xsi:type="dcterms:W3CDTF">2020-07-02T20:01:56Z</dcterms:created>
  <dcterms:modified xsi:type="dcterms:W3CDTF">2022-05-03T19:03:01Z</dcterms:modified>
</cp:coreProperties>
</file>